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735763" cy="9866313"/>
  <p:embeddedFontLst>
    <p:embeddedFont>
      <p:font typeface="Calibri" panose="020F0502020204030204"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Montserrat Light" panose="00000400000000000000" pitchFamily="2" charset="0"/>
      <p:regular r:id="rId31"/>
      <p:bold r:id="rId32"/>
      <p:italic r:id="rId33"/>
      <p:boldItalic r:id="rId34"/>
    </p:embeddedFont>
    <p:embeddedFont>
      <p:font typeface="Noto Sans Symbols"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gUZJywI20q4hpN966V4QzOnvj9B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25BAE-425D-4E45-B1BC-CA5EFFD7E29E}" v="100" dt="2023-06-13T10:22:08.291"/>
  </p1510:revLst>
</p1510:revInfo>
</file>

<file path=ppt/tableStyles.xml><?xml version="1.0" encoding="utf-8"?>
<a:tblStyleLst xmlns:a="http://schemas.openxmlformats.org/drawingml/2006/main" def="{5C22544A-7EE6-4342-B048-85BDC9FD1C3A}">
  <a:tblStyle styleId="{5C22544A-7EE6-4342-B048-85BDC9FD1C3A}" styleName="Meðal stíll 2 - Áhersla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Enginn stíll, töflune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Enginn stíll, ekkert ne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41" autoAdjust="0"/>
    <p:restoredTop sz="94660"/>
  </p:normalViewPr>
  <p:slideViewPr>
    <p:cSldViewPr snapToGrid="0">
      <p:cViewPr varScale="1">
        <p:scale>
          <a:sx n="84" d="100"/>
          <a:sy n="84"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da Laxdal Hauksdóttir" userId="905c133d-34b1-49bb-8cc7-7b0595929671" providerId="ADAL" clId="{88E02611-C988-4195-9697-D92B4926E70D}"/>
    <pc:docChg chg="undo custSel modSld">
      <pc:chgData name="Hulda Laxdal Hauksdóttir" userId="905c133d-34b1-49bb-8cc7-7b0595929671" providerId="ADAL" clId="{88E02611-C988-4195-9697-D92B4926E70D}" dt="2023-05-02T15:50:00.999" v="1771" actId="20577"/>
      <pc:docMkLst>
        <pc:docMk/>
      </pc:docMkLst>
      <pc:sldChg chg="modSp mod">
        <pc:chgData name="Hulda Laxdal Hauksdóttir" userId="905c133d-34b1-49bb-8cc7-7b0595929671" providerId="ADAL" clId="{88E02611-C988-4195-9697-D92B4926E70D}" dt="2023-04-24T11:06:25.058" v="253" actId="20577"/>
        <pc:sldMkLst>
          <pc:docMk/>
          <pc:sldMk cId="0" sldId="256"/>
        </pc:sldMkLst>
        <pc:spChg chg="mod">
          <ac:chgData name="Hulda Laxdal Hauksdóttir" userId="905c133d-34b1-49bb-8cc7-7b0595929671" providerId="ADAL" clId="{88E02611-C988-4195-9697-D92B4926E70D}" dt="2023-04-19T12:11:31.166" v="244" actId="790"/>
          <ac:spMkLst>
            <pc:docMk/>
            <pc:sldMk cId="0" sldId="256"/>
            <ac:spMk id="147" creationId="{00000000-0000-0000-0000-000000000000}"/>
          </ac:spMkLst>
        </pc:spChg>
        <pc:spChg chg="mod">
          <ac:chgData name="Hulda Laxdal Hauksdóttir" userId="905c133d-34b1-49bb-8cc7-7b0595929671" providerId="ADAL" clId="{88E02611-C988-4195-9697-D92B4926E70D}" dt="2023-04-24T11:06:25.058" v="253" actId="20577"/>
          <ac:spMkLst>
            <pc:docMk/>
            <pc:sldMk cId="0" sldId="256"/>
            <ac:spMk id="148" creationId="{00000000-0000-0000-0000-000000000000}"/>
          </ac:spMkLst>
        </pc:spChg>
      </pc:sldChg>
      <pc:sldChg chg="modSp mod">
        <pc:chgData name="Hulda Laxdal Hauksdóttir" userId="905c133d-34b1-49bb-8cc7-7b0595929671" providerId="ADAL" clId="{88E02611-C988-4195-9697-D92B4926E70D}" dt="2023-04-24T11:31:51.978" v="824" actId="20577"/>
        <pc:sldMkLst>
          <pc:docMk/>
          <pc:sldMk cId="0" sldId="257"/>
        </pc:sldMkLst>
        <pc:spChg chg="mod">
          <ac:chgData name="Hulda Laxdal Hauksdóttir" userId="905c133d-34b1-49bb-8cc7-7b0595929671" providerId="ADAL" clId="{88E02611-C988-4195-9697-D92B4926E70D}" dt="2023-04-24T11:31:51.978" v="824" actId="20577"/>
          <ac:spMkLst>
            <pc:docMk/>
            <pc:sldMk cId="0" sldId="257"/>
            <ac:spMk id="158" creationId="{00000000-0000-0000-0000-000000000000}"/>
          </ac:spMkLst>
        </pc:spChg>
        <pc:spChg chg="mod">
          <ac:chgData name="Hulda Laxdal Hauksdóttir" userId="905c133d-34b1-49bb-8cc7-7b0595929671" providerId="ADAL" clId="{88E02611-C988-4195-9697-D92B4926E70D}" dt="2023-04-19T12:12:00.390" v="252" actId="20577"/>
          <ac:spMkLst>
            <pc:docMk/>
            <pc:sldMk cId="0" sldId="257"/>
            <ac:spMk id="159" creationId="{00000000-0000-0000-0000-000000000000}"/>
          </ac:spMkLst>
        </pc:spChg>
      </pc:sldChg>
      <pc:sldChg chg="modSp mod">
        <pc:chgData name="Hulda Laxdal Hauksdóttir" userId="905c133d-34b1-49bb-8cc7-7b0595929671" providerId="ADAL" clId="{88E02611-C988-4195-9697-D92B4926E70D}" dt="2023-04-24T11:32:30.691" v="827" actId="948"/>
        <pc:sldMkLst>
          <pc:docMk/>
          <pc:sldMk cId="0" sldId="258"/>
        </pc:sldMkLst>
        <pc:spChg chg="mod">
          <ac:chgData name="Hulda Laxdal Hauksdóttir" userId="905c133d-34b1-49bb-8cc7-7b0595929671" providerId="ADAL" clId="{88E02611-C988-4195-9697-D92B4926E70D}" dt="2023-04-24T11:22:11.755" v="490" actId="790"/>
          <ac:spMkLst>
            <pc:docMk/>
            <pc:sldMk cId="0" sldId="258"/>
            <ac:spMk id="164" creationId="{00000000-0000-0000-0000-000000000000}"/>
          </ac:spMkLst>
        </pc:spChg>
        <pc:spChg chg="mod">
          <ac:chgData name="Hulda Laxdal Hauksdóttir" userId="905c133d-34b1-49bb-8cc7-7b0595929671" providerId="ADAL" clId="{88E02611-C988-4195-9697-D92B4926E70D}" dt="2023-04-24T11:32:14.155" v="825" actId="1076"/>
          <ac:spMkLst>
            <pc:docMk/>
            <pc:sldMk cId="0" sldId="258"/>
            <ac:spMk id="165" creationId="{00000000-0000-0000-0000-000000000000}"/>
          </ac:spMkLst>
        </pc:spChg>
        <pc:spChg chg="mod">
          <ac:chgData name="Hulda Laxdal Hauksdóttir" userId="905c133d-34b1-49bb-8cc7-7b0595929671" providerId="ADAL" clId="{88E02611-C988-4195-9697-D92B4926E70D}" dt="2023-04-24T11:32:30.691" v="827" actId="948"/>
          <ac:spMkLst>
            <pc:docMk/>
            <pc:sldMk cId="0" sldId="258"/>
            <ac:spMk id="166" creationId="{00000000-0000-0000-0000-000000000000}"/>
          </ac:spMkLst>
        </pc:spChg>
      </pc:sldChg>
      <pc:sldChg chg="modSp mod">
        <pc:chgData name="Hulda Laxdal Hauksdóttir" userId="905c133d-34b1-49bb-8cc7-7b0595929671" providerId="ADAL" clId="{88E02611-C988-4195-9697-D92B4926E70D}" dt="2023-04-24T11:39:35.709" v="1027" actId="113"/>
        <pc:sldMkLst>
          <pc:docMk/>
          <pc:sldMk cId="0" sldId="259"/>
        </pc:sldMkLst>
        <pc:spChg chg="mod">
          <ac:chgData name="Hulda Laxdal Hauksdóttir" userId="905c133d-34b1-49bb-8cc7-7b0595929671" providerId="ADAL" clId="{88E02611-C988-4195-9697-D92B4926E70D}" dt="2023-04-24T11:39:35.709" v="1027" actId="113"/>
          <ac:spMkLst>
            <pc:docMk/>
            <pc:sldMk cId="0" sldId="259"/>
            <ac:spMk id="171" creationId="{00000000-0000-0000-0000-000000000000}"/>
          </ac:spMkLst>
        </pc:spChg>
        <pc:spChg chg="mod">
          <ac:chgData name="Hulda Laxdal Hauksdóttir" userId="905c133d-34b1-49bb-8cc7-7b0595929671" providerId="ADAL" clId="{88E02611-C988-4195-9697-D92B4926E70D}" dt="2023-04-24T11:39:19.999" v="1024" actId="1076"/>
          <ac:spMkLst>
            <pc:docMk/>
            <pc:sldMk cId="0" sldId="259"/>
            <ac:spMk id="172" creationId="{00000000-0000-0000-0000-000000000000}"/>
          </ac:spMkLst>
        </pc:spChg>
        <pc:spChg chg="mod">
          <ac:chgData name="Hulda Laxdal Hauksdóttir" userId="905c133d-34b1-49bb-8cc7-7b0595929671" providerId="ADAL" clId="{88E02611-C988-4195-9697-D92B4926E70D}" dt="2023-04-24T11:35:55.270" v="902" actId="790"/>
          <ac:spMkLst>
            <pc:docMk/>
            <pc:sldMk cId="0" sldId="259"/>
            <ac:spMk id="177" creationId="{00000000-0000-0000-0000-000000000000}"/>
          </ac:spMkLst>
        </pc:spChg>
      </pc:sldChg>
      <pc:sldChg chg="modSp mod modNotesTx">
        <pc:chgData name="Hulda Laxdal Hauksdóttir" userId="905c133d-34b1-49bb-8cc7-7b0595929671" providerId="ADAL" clId="{88E02611-C988-4195-9697-D92B4926E70D}" dt="2023-04-24T11:43:50.906" v="1127" actId="20577"/>
        <pc:sldMkLst>
          <pc:docMk/>
          <pc:sldMk cId="0" sldId="260"/>
        </pc:sldMkLst>
        <pc:spChg chg="mod">
          <ac:chgData name="Hulda Laxdal Hauksdóttir" userId="905c133d-34b1-49bb-8cc7-7b0595929671" providerId="ADAL" clId="{88E02611-C988-4195-9697-D92B4926E70D}" dt="2023-04-24T11:43:50.906" v="1127" actId="20577"/>
          <ac:spMkLst>
            <pc:docMk/>
            <pc:sldMk cId="0" sldId="260"/>
            <ac:spMk id="183" creationId="{00000000-0000-0000-0000-000000000000}"/>
          </ac:spMkLst>
        </pc:spChg>
        <pc:spChg chg="mod">
          <ac:chgData name="Hulda Laxdal Hauksdóttir" userId="905c133d-34b1-49bb-8cc7-7b0595929671" providerId="ADAL" clId="{88E02611-C988-4195-9697-D92B4926E70D}" dt="2023-04-24T11:40:42.071" v="1032" actId="255"/>
          <ac:spMkLst>
            <pc:docMk/>
            <pc:sldMk cId="0" sldId="260"/>
            <ac:spMk id="184" creationId="{00000000-0000-0000-0000-000000000000}"/>
          </ac:spMkLst>
        </pc:spChg>
      </pc:sldChg>
      <pc:sldChg chg="modSp mod">
        <pc:chgData name="Hulda Laxdal Hauksdóttir" userId="905c133d-34b1-49bb-8cc7-7b0595929671" providerId="ADAL" clId="{88E02611-C988-4195-9697-D92B4926E70D}" dt="2023-05-02T15:50:00.999" v="1771" actId="20577"/>
        <pc:sldMkLst>
          <pc:docMk/>
          <pc:sldMk cId="0" sldId="261"/>
        </pc:sldMkLst>
        <pc:spChg chg="mod">
          <ac:chgData name="Hulda Laxdal Hauksdóttir" userId="905c133d-34b1-49bb-8cc7-7b0595929671" providerId="ADAL" clId="{88E02611-C988-4195-9697-D92B4926E70D}" dt="2023-04-24T11:59:43.526" v="1769" actId="20577"/>
          <ac:spMkLst>
            <pc:docMk/>
            <pc:sldMk cId="0" sldId="261"/>
            <ac:spMk id="191" creationId="{00000000-0000-0000-0000-000000000000}"/>
          </ac:spMkLst>
        </pc:spChg>
        <pc:spChg chg="mod">
          <ac:chgData name="Hulda Laxdal Hauksdóttir" userId="905c133d-34b1-49bb-8cc7-7b0595929671" providerId="ADAL" clId="{88E02611-C988-4195-9697-D92B4926E70D}" dt="2023-05-02T15:50:00.999" v="1771" actId="20577"/>
          <ac:spMkLst>
            <pc:docMk/>
            <pc:sldMk cId="0" sldId="261"/>
            <ac:spMk id="192" creationId="{00000000-0000-0000-0000-000000000000}"/>
          </ac:spMkLst>
        </pc:spChg>
      </pc:sldChg>
    </pc:docChg>
  </pc:docChgLst>
  <pc:docChgLst>
    <pc:chgData name="Hulda Laxdal Hauksdóttir" userId="905c133d-34b1-49bb-8cc7-7b0595929671" providerId="ADAL" clId="{3A825BAE-425D-4E45-B1BC-CA5EFFD7E29E}"/>
    <pc:docChg chg="undo custSel addSld delSld modSld modNotesMaster">
      <pc:chgData name="Hulda Laxdal Hauksdóttir" userId="905c133d-34b1-49bb-8cc7-7b0595929671" providerId="ADAL" clId="{3A825BAE-425D-4E45-B1BC-CA5EFFD7E29E}" dt="2023-06-14T14:03:48.871" v="3992" actId="14100"/>
      <pc:docMkLst>
        <pc:docMk/>
      </pc:docMkLst>
      <pc:sldChg chg="modSp mod modNotes">
        <pc:chgData name="Hulda Laxdal Hauksdóttir" userId="905c133d-34b1-49bb-8cc7-7b0595929671" providerId="ADAL" clId="{3A825BAE-425D-4E45-B1BC-CA5EFFD7E29E}" dt="2023-06-14T14:03:48.871" v="3992" actId="14100"/>
        <pc:sldMkLst>
          <pc:docMk/>
          <pc:sldMk cId="0" sldId="256"/>
        </pc:sldMkLst>
        <pc:spChg chg="mod">
          <ac:chgData name="Hulda Laxdal Hauksdóttir" userId="905c133d-34b1-49bb-8cc7-7b0595929671" providerId="ADAL" clId="{3A825BAE-425D-4E45-B1BC-CA5EFFD7E29E}" dt="2023-06-14T14:03:48.871" v="3992" actId="14100"/>
          <ac:spMkLst>
            <pc:docMk/>
            <pc:sldMk cId="0" sldId="256"/>
            <ac:spMk id="147" creationId="{00000000-0000-0000-0000-000000000000}"/>
          </ac:spMkLst>
        </pc:spChg>
        <pc:spChg chg="mod">
          <ac:chgData name="Hulda Laxdal Hauksdóttir" userId="905c133d-34b1-49bb-8cc7-7b0595929671" providerId="ADAL" clId="{3A825BAE-425D-4E45-B1BC-CA5EFFD7E29E}" dt="2023-05-21T15:24:39.637" v="1" actId="1076"/>
          <ac:spMkLst>
            <pc:docMk/>
            <pc:sldMk cId="0" sldId="256"/>
            <ac:spMk id="148" creationId="{00000000-0000-0000-0000-000000000000}"/>
          </ac:spMkLst>
        </pc:spChg>
      </pc:sldChg>
      <pc:sldChg chg="modSp mod modNotes">
        <pc:chgData name="Hulda Laxdal Hauksdóttir" userId="905c133d-34b1-49bb-8cc7-7b0595929671" providerId="ADAL" clId="{3A825BAE-425D-4E45-B1BC-CA5EFFD7E29E}" dt="2023-06-09T14:39:53.974" v="3433"/>
        <pc:sldMkLst>
          <pc:docMk/>
          <pc:sldMk cId="0" sldId="257"/>
        </pc:sldMkLst>
        <pc:spChg chg="mod">
          <ac:chgData name="Hulda Laxdal Hauksdóttir" userId="905c133d-34b1-49bb-8cc7-7b0595929671" providerId="ADAL" clId="{3A825BAE-425D-4E45-B1BC-CA5EFFD7E29E}" dt="2023-06-05T15:53:10.557" v="3253" actId="13926"/>
          <ac:spMkLst>
            <pc:docMk/>
            <pc:sldMk cId="0" sldId="257"/>
            <ac:spMk id="158" creationId="{00000000-0000-0000-0000-000000000000}"/>
          </ac:spMkLst>
        </pc:spChg>
        <pc:spChg chg="mod">
          <ac:chgData name="Hulda Laxdal Hauksdóttir" userId="905c133d-34b1-49bb-8cc7-7b0595929671" providerId="ADAL" clId="{3A825BAE-425D-4E45-B1BC-CA5EFFD7E29E}" dt="2023-06-05T15:53:16.310" v="3254" actId="790"/>
          <ac:spMkLst>
            <pc:docMk/>
            <pc:sldMk cId="0" sldId="257"/>
            <ac:spMk id="159" creationId="{00000000-0000-0000-0000-000000000000}"/>
          </ac:spMkLst>
        </pc:spChg>
      </pc:sldChg>
      <pc:sldChg chg="addSp delSp modSp mod modNotes">
        <pc:chgData name="Hulda Laxdal Hauksdóttir" userId="905c133d-34b1-49bb-8cc7-7b0595929671" providerId="ADAL" clId="{3A825BAE-425D-4E45-B1BC-CA5EFFD7E29E}" dt="2023-06-13T09:45:15.314" v="3451" actId="478"/>
        <pc:sldMkLst>
          <pc:docMk/>
          <pc:sldMk cId="0" sldId="258"/>
        </pc:sldMkLst>
        <pc:spChg chg="add mod">
          <ac:chgData name="Hulda Laxdal Hauksdóttir" userId="905c133d-34b1-49bb-8cc7-7b0595929671" providerId="ADAL" clId="{3A825BAE-425D-4E45-B1BC-CA5EFFD7E29E}" dt="2023-05-21T15:25:58.536" v="11" actId="20577"/>
          <ac:spMkLst>
            <pc:docMk/>
            <pc:sldMk cId="0" sldId="258"/>
            <ac:spMk id="3" creationId="{0328C3F9-827F-6DB8-E43B-F66DE1A33D9D}"/>
          </ac:spMkLst>
        </pc:spChg>
        <pc:spChg chg="add del mod">
          <ac:chgData name="Hulda Laxdal Hauksdóttir" userId="905c133d-34b1-49bb-8cc7-7b0595929671" providerId="ADAL" clId="{3A825BAE-425D-4E45-B1BC-CA5EFFD7E29E}" dt="2023-06-13T09:45:15.314" v="3451" actId="478"/>
          <ac:spMkLst>
            <pc:docMk/>
            <pc:sldMk cId="0" sldId="258"/>
            <ac:spMk id="4" creationId="{F712F332-448E-DB4F-204C-43EB02CCA863}"/>
          </ac:spMkLst>
        </pc:spChg>
        <pc:spChg chg="mod">
          <ac:chgData name="Hulda Laxdal Hauksdóttir" userId="905c133d-34b1-49bb-8cc7-7b0595929671" providerId="ADAL" clId="{3A825BAE-425D-4E45-B1BC-CA5EFFD7E29E}" dt="2023-06-13T09:45:04.505" v="3449" actId="255"/>
          <ac:spMkLst>
            <pc:docMk/>
            <pc:sldMk cId="0" sldId="258"/>
            <ac:spMk id="165" creationId="{00000000-0000-0000-0000-000000000000}"/>
          </ac:spMkLst>
        </pc:spChg>
        <pc:spChg chg="mod">
          <ac:chgData name="Hulda Laxdal Hauksdóttir" userId="905c133d-34b1-49bb-8cc7-7b0595929671" providerId="ADAL" clId="{3A825BAE-425D-4E45-B1BC-CA5EFFD7E29E}" dt="2023-06-05T15:55:03.400" v="3274" actId="20577"/>
          <ac:spMkLst>
            <pc:docMk/>
            <pc:sldMk cId="0" sldId="258"/>
            <ac:spMk id="166" creationId="{00000000-0000-0000-0000-000000000000}"/>
          </ac:spMkLst>
        </pc:spChg>
      </pc:sldChg>
      <pc:sldChg chg="modSp mod modNotes">
        <pc:chgData name="Hulda Laxdal Hauksdóttir" userId="905c133d-34b1-49bb-8cc7-7b0595929671" providerId="ADAL" clId="{3A825BAE-425D-4E45-B1BC-CA5EFFD7E29E}" dt="2023-06-09T14:39:53.974" v="3433"/>
        <pc:sldMkLst>
          <pc:docMk/>
          <pc:sldMk cId="0" sldId="259"/>
        </pc:sldMkLst>
        <pc:spChg chg="mod">
          <ac:chgData name="Hulda Laxdal Hauksdóttir" userId="905c133d-34b1-49bb-8cc7-7b0595929671" providerId="ADAL" clId="{3A825BAE-425D-4E45-B1BC-CA5EFFD7E29E}" dt="2023-06-05T14:01:37.982" v="183" actId="20577"/>
          <ac:spMkLst>
            <pc:docMk/>
            <pc:sldMk cId="0" sldId="259"/>
            <ac:spMk id="171" creationId="{00000000-0000-0000-0000-000000000000}"/>
          </ac:spMkLst>
        </pc:spChg>
        <pc:spChg chg="mod">
          <ac:chgData name="Hulda Laxdal Hauksdóttir" userId="905c133d-34b1-49bb-8cc7-7b0595929671" providerId="ADAL" clId="{3A825BAE-425D-4E45-B1BC-CA5EFFD7E29E}" dt="2023-06-05T14:01:32.898" v="182" actId="20577"/>
          <ac:spMkLst>
            <pc:docMk/>
            <pc:sldMk cId="0" sldId="259"/>
            <ac:spMk id="172" creationId="{00000000-0000-0000-0000-000000000000}"/>
          </ac:spMkLst>
        </pc:spChg>
      </pc:sldChg>
      <pc:sldChg chg="modSp mod modNotes">
        <pc:chgData name="Hulda Laxdal Hauksdóttir" userId="905c133d-34b1-49bb-8cc7-7b0595929671" providerId="ADAL" clId="{3A825BAE-425D-4E45-B1BC-CA5EFFD7E29E}" dt="2023-06-13T09:46:24.356" v="3453" actId="1076"/>
        <pc:sldMkLst>
          <pc:docMk/>
          <pc:sldMk cId="0" sldId="260"/>
        </pc:sldMkLst>
        <pc:spChg chg="mod">
          <ac:chgData name="Hulda Laxdal Hauksdóttir" userId="905c133d-34b1-49bb-8cc7-7b0595929671" providerId="ADAL" clId="{3A825BAE-425D-4E45-B1BC-CA5EFFD7E29E}" dt="2023-06-13T09:46:06.345" v="3452" actId="20577"/>
          <ac:spMkLst>
            <pc:docMk/>
            <pc:sldMk cId="0" sldId="260"/>
            <ac:spMk id="183" creationId="{00000000-0000-0000-0000-000000000000}"/>
          </ac:spMkLst>
        </pc:spChg>
        <pc:picChg chg="mod">
          <ac:chgData name="Hulda Laxdal Hauksdóttir" userId="905c133d-34b1-49bb-8cc7-7b0595929671" providerId="ADAL" clId="{3A825BAE-425D-4E45-B1BC-CA5EFFD7E29E}" dt="2023-06-13T09:46:24.356" v="3453" actId="1076"/>
          <ac:picMkLst>
            <pc:docMk/>
            <pc:sldMk cId="0" sldId="260"/>
            <ac:picMk id="186" creationId="{00000000-0000-0000-0000-000000000000}"/>
          </ac:picMkLst>
        </pc:picChg>
      </pc:sldChg>
      <pc:sldChg chg="modSp mod modNotes">
        <pc:chgData name="Hulda Laxdal Hauksdóttir" userId="905c133d-34b1-49bb-8cc7-7b0595929671" providerId="ADAL" clId="{3A825BAE-425D-4E45-B1BC-CA5EFFD7E29E}" dt="2023-06-13T09:51:33.201" v="3595" actId="20577"/>
        <pc:sldMkLst>
          <pc:docMk/>
          <pc:sldMk cId="0" sldId="261"/>
        </pc:sldMkLst>
        <pc:spChg chg="mod">
          <ac:chgData name="Hulda Laxdal Hauksdóttir" userId="905c133d-34b1-49bb-8cc7-7b0595929671" providerId="ADAL" clId="{3A825BAE-425D-4E45-B1BC-CA5EFFD7E29E}" dt="2023-06-13T09:51:33.201" v="3595" actId="20577"/>
          <ac:spMkLst>
            <pc:docMk/>
            <pc:sldMk cId="0" sldId="261"/>
            <ac:spMk id="191" creationId="{00000000-0000-0000-0000-000000000000}"/>
          </ac:spMkLst>
        </pc:spChg>
        <pc:spChg chg="mod">
          <ac:chgData name="Hulda Laxdal Hauksdóttir" userId="905c133d-34b1-49bb-8cc7-7b0595929671" providerId="ADAL" clId="{3A825BAE-425D-4E45-B1BC-CA5EFFD7E29E}" dt="2023-06-13T09:46:36.030" v="3454" actId="255"/>
          <ac:spMkLst>
            <pc:docMk/>
            <pc:sldMk cId="0" sldId="261"/>
            <ac:spMk id="192" creationId="{00000000-0000-0000-0000-000000000000}"/>
          </ac:spMkLst>
        </pc:spChg>
      </pc:sldChg>
      <pc:sldChg chg="modSp mod modNotes">
        <pc:chgData name="Hulda Laxdal Hauksdóttir" userId="905c133d-34b1-49bb-8cc7-7b0595929671" providerId="ADAL" clId="{3A825BAE-425D-4E45-B1BC-CA5EFFD7E29E}" dt="2023-06-13T09:53:29.807" v="3617" actId="20577"/>
        <pc:sldMkLst>
          <pc:docMk/>
          <pc:sldMk cId="0" sldId="262"/>
        </pc:sldMkLst>
        <pc:spChg chg="mod">
          <ac:chgData name="Hulda Laxdal Hauksdóttir" userId="905c133d-34b1-49bb-8cc7-7b0595929671" providerId="ADAL" clId="{3A825BAE-425D-4E45-B1BC-CA5EFFD7E29E}" dt="2023-06-13T09:53:29.807" v="3617" actId="20577"/>
          <ac:spMkLst>
            <pc:docMk/>
            <pc:sldMk cId="0" sldId="262"/>
            <ac:spMk id="199" creationId="{00000000-0000-0000-0000-000000000000}"/>
          </ac:spMkLst>
        </pc:spChg>
        <pc:spChg chg="mod">
          <ac:chgData name="Hulda Laxdal Hauksdóttir" userId="905c133d-34b1-49bb-8cc7-7b0595929671" providerId="ADAL" clId="{3A825BAE-425D-4E45-B1BC-CA5EFFD7E29E}" dt="2023-06-13T09:51:58.827" v="3596" actId="13926"/>
          <ac:spMkLst>
            <pc:docMk/>
            <pc:sldMk cId="0" sldId="262"/>
            <ac:spMk id="201" creationId="{00000000-0000-0000-0000-000000000000}"/>
          </ac:spMkLst>
        </pc:spChg>
      </pc:sldChg>
      <pc:sldChg chg="modSp mod modNotes">
        <pc:chgData name="Hulda Laxdal Hauksdóttir" userId="905c133d-34b1-49bb-8cc7-7b0595929671" providerId="ADAL" clId="{3A825BAE-425D-4E45-B1BC-CA5EFFD7E29E}" dt="2023-06-13T09:57:22.161" v="3663" actId="114"/>
        <pc:sldMkLst>
          <pc:docMk/>
          <pc:sldMk cId="0" sldId="263"/>
        </pc:sldMkLst>
        <pc:spChg chg="mod">
          <ac:chgData name="Hulda Laxdal Hauksdóttir" userId="905c133d-34b1-49bb-8cc7-7b0595929671" providerId="ADAL" clId="{3A825BAE-425D-4E45-B1BC-CA5EFFD7E29E}" dt="2023-06-13T09:57:22.161" v="3663" actId="114"/>
          <ac:spMkLst>
            <pc:docMk/>
            <pc:sldMk cId="0" sldId="263"/>
            <ac:spMk id="208" creationId="{00000000-0000-0000-0000-000000000000}"/>
          </ac:spMkLst>
        </pc:spChg>
        <pc:spChg chg="mod">
          <ac:chgData name="Hulda Laxdal Hauksdóttir" userId="905c133d-34b1-49bb-8cc7-7b0595929671" providerId="ADAL" clId="{3A825BAE-425D-4E45-B1BC-CA5EFFD7E29E}" dt="2023-06-13T09:56:07.400" v="3645" actId="1076"/>
          <ac:spMkLst>
            <pc:docMk/>
            <pc:sldMk cId="0" sldId="263"/>
            <ac:spMk id="209" creationId="{00000000-0000-0000-0000-000000000000}"/>
          </ac:spMkLst>
        </pc:spChg>
      </pc:sldChg>
      <pc:sldChg chg="modSp mod modNotes">
        <pc:chgData name="Hulda Laxdal Hauksdóttir" userId="905c133d-34b1-49bb-8cc7-7b0595929671" providerId="ADAL" clId="{3A825BAE-425D-4E45-B1BC-CA5EFFD7E29E}" dt="2023-06-13T10:05:01.508" v="3676" actId="20577"/>
        <pc:sldMkLst>
          <pc:docMk/>
          <pc:sldMk cId="0" sldId="264"/>
        </pc:sldMkLst>
        <pc:spChg chg="mod">
          <ac:chgData name="Hulda Laxdal Hauksdóttir" userId="905c133d-34b1-49bb-8cc7-7b0595929671" providerId="ADAL" clId="{3A825BAE-425D-4E45-B1BC-CA5EFFD7E29E}" dt="2023-06-13T10:05:01.508" v="3676" actId="20577"/>
          <ac:spMkLst>
            <pc:docMk/>
            <pc:sldMk cId="0" sldId="264"/>
            <ac:spMk id="216" creationId="{00000000-0000-0000-0000-000000000000}"/>
          </ac:spMkLst>
        </pc:spChg>
        <pc:spChg chg="mod">
          <ac:chgData name="Hulda Laxdal Hauksdóttir" userId="905c133d-34b1-49bb-8cc7-7b0595929671" providerId="ADAL" clId="{3A825BAE-425D-4E45-B1BC-CA5EFFD7E29E}" dt="2023-06-13T10:04:47.320" v="3671" actId="14100"/>
          <ac:spMkLst>
            <pc:docMk/>
            <pc:sldMk cId="0" sldId="264"/>
            <ac:spMk id="217" creationId="{00000000-0000-0000-0000-000000000000}"/>
          </ac:spMkLst>
        </pc:spChg>
      </pc:sldChg>
      <pc:sldChg chg="modSp mod modNotes">
        <pc:chgData name="Hulda Laxdal Hauksdóttir" userId="905c133d-34b1-49bb-8cc7-7b0595929671" providerId="ADAL" clId="{3A825BAE-425D-4E45-B1BC-CA5EFFD7E29E}" dt="2023-06-13T10:09:55.057" v="3802" actId="14100"/>
        <pc:sldMkLst>
          <pc:docMk/>
          <pc:sldMk cId="0" sldId="265"/>
        </pc:sldMkLst>
        <pc:spChg chg="mod">
          <ac:chgData name="Hulda Laxdal Hauksdóttir" userId="905c133d-34b1-49bb-8cc7-7b0595929671" providerId="ADAL" clId="{3A825BAE-425D-4E45-B1BC-CA5EFFD7E29E}" dt="2023-06-13T10:09:55.057" v="3802" actId="14100"/>
          <ac:spMkLst>
            <pc:docMk/>
            <pc:sldMk cId="0" sldId="265"/>
            <ac:spMk id="228" creationId="{00000000-0000-0000-0000-000000000000}"/>
          </ac:spMkLst>
        </pc:spChg>
        <pc:spChg chg="mod">
          <ac:chgData name="Hulda Laxdal Hauksdóttir" userId="905c133d-34b1-49bb-8cc7-7b0595929671" providerId="ADAL" clId="{3A825BAE-425D-4E45-B1BC-CA5EFFD7E29E}" dt="2023-06-05T14:34:31.469" v="1511" actId="20577"/>
          <ac:spMkLst>
            <pc:docMk/>
            <pc:sldMk cId="0" sldId="265"/>
            <ac:spMk id="229" creationId="{00000000-0000-0000-0000-000000000000}"/>
          </ac:spMkLst>
        </pc:spChg>
      </pc:sldChg>
      <pc:sldChg chg="modSp mod modNotes">
        <pc:chgData name="Hulda Laxdal Hauksdóttir" userId="905c133d-34b1-49bb-8cc7-7b0595929671" providerId="ADAL" clId="{3A825BAE-425D-4E45-B1BC-CA5EFFD7E29E}" dt="2023-06-13T10:10:44" v="3805" actId="207"/>
        <pc:sldMkLst>
          <pc:docMk/>
          <pc:sldMk cId="0" sldId="266"/>
        </pc:sldMkLst>
        <pc:spChg chg="mod">
          <ac:chgData name="Hulda Laxdal Hauksdóttir" userId="905c133d-34b1-49bb-8cc7-7b0595929671" providerId="ADAL" clId="{3A825BAE-425D-4E45-B1BC-CA5EFFD7E29E}" dt="2023-06-05T15:57:09.713" v="3299" actId="790"/>
          <ac:spMkLst>
            <pc:docMk/>
            <pc:sldMk cId="0" sldId="266"/>
            <ac:spMk id="236" creationId="{00000000-0000-0000-0000-000000000000}"/>
          </ac:spMkLst>
        </pc:spChg>
        <pc:spChg chg="mod">
          <ac:chgData name="Hulda Laxdal Hauksdóttir" userId="905c133d-34b1-49bb-8cc7-7b0595929671" providerId="ADAL" clId="{3A825BAE-425D-4E45-B1BC-CA5EFFD7E29E}" dt="2023-06-13T10:10:44" v="3805" actId="207"/>
          <ac:spMkLst>
            <pc:docMk/>
            <pc:sldMk cId="0" sldId="266"/>
            <ac:spMk id="242" creationId="{00000000-0000-0000-0000-000000000000}"/>
          </ac:spMkLst>
        </pc:spChg>
        <pc:spChg chg="mod">
          <ac:chgData name="Hulda Laxdal Hauksdóttir" userId="905c133d-34b1-49bb-8cc7-7b0595929671" providerId="ADAL" clId="{3A825BAE-425D-4E45-B1BC-CA5EFFD7E29E}" dt="2023-06-13T10:10:32.483" v="3803" actId="207"/>
          <ac:spMkLst>
            <pc:docMk/>
            <pc:sldMk cId="0" sldId="266"/>
            <ac:spMk id="243" creationId="{00000000-0000-0000-0000-000000000000}"/>
          </ac:spMkLst>
        </pc:spChg>
        <pc:spChg chg="mod">
          <ac:chgData name="Hulda Laxdal Hauksdóttir" userId="905c133d-34b1-49bb-8cc7-7b0595929671" providerId="ADAL" clId="{3A825BAE-425D-4E45-B1BC-CA5EFFD7E29E}" dt="2023-06-05T14:48:01.207" v="1889" actId="790"/>
          <ac:spMkLst>
            <pc:docMk/>
            <pc:sldMk cId="0" sldId="266"/>
            <ac:spMk id="244" creationId="{00000000-0000-0000-0000-000000000000}"/>
          </ac:spMkLst>
        </pc:spChg>
        <pc:spChg chg="mod">
          <ac:chgData name="Hulda Laxdal Hauksdóttir" userId="905c133d-34b1-49bb-8cc7-7b0595929671" providerId="ADAL" clId="{3A825BAE-425D-4E45-B1BC-CA5EFFD7E29E}" dt="2023-06-13T10:10:38.493" v="3804" actId="207"/>
          <ac:spMkLst>
            <pc:docMk/>
            <pc:sldMk cId="0" sldId="266"/>
            <ac:spMk id="245" creationId="{00000000-0000-0000-0000-000000000000}"/>
          </ac:spMkLst>
        </pc:spChg>
        <pc:spChg chg="mod">
          <ac:chgData name="Hulda Laxdal Hauksdóttir" userId="905c133d-34b1-49bb-8cc7-7b0595929671" providerId="ADAL" clId="{3A825BAE-425D-4E45-B1BC-CA5EFFD7E29E}" dt="2023-06-05T14:49:20.647" v="1902" actId="20577"/>
          <ac:spMkLst>
            <pc:docMk/>
            <pc:sldMk cId="0" sldId="266"/>
            <ac:spMk id="246" creationId="{00000000-0000-0000-0000-000000000000}"/>
          </ac:spMkLst>
        </pc:spChg>
      </pc:sldChg>
      <pc:sldChg chg="modSp mod modNotes">
        <pc:chgData name="Hulda Laxdal Hauksdóttir" userId="905c133d-34b1-49bb-8cc7-7b0595929671" providerId="ADAL" clId="{3A825BAE-425D-4E45-B1BC-CA5EFFD7E29E}" dt="2023-06-13T10:11:54.256" v="3815" actId="14100"/>
        <pc:sldMkLst>
          <pc:docMk/>
          <pc:sldMk cId="0" sldId="267"/>
        </pc:sldMkLst>
        <pc:spChg chg="mod">
          <ac:chgData name="Hulda Laxdal Hauksdóttir" userId="905c133d-34b1-49bb-8cc7-7b0595929671" providerId="ADAL" clId="{3A825BAE-425D-4E45-B1BC-CA5EFFD7E29E}" dt="2023-06-13T10:11:48.725" v="3814" actId="27636"/>
          <ac:spMkLst>
            <pc:docMk/>
            <pc:sldMk cId="0" sldId="267"/>
            <ac:spMk id="251" creationId="{00000000-0000-0000-0000-000000000000}"/>
          </ac:spMkLst>
        </pc:spChg>
        <pc:picChg chg="mod">
          <ac:chgData name="Hulda Laxdal Hauksdóttir" userId="905c133d-34b1-49bb-8cc7-7b0595929671" providerId="ADAL" clId="{3A825BAE-425D-4E45-B1BC-CA5EFFD7E29E}" dt="2023-06-13T10:11:54.256" v="3815" actId="14100"/>
          <ac:picMkLst>
            <pc:docMk/>
            <pc:sldMk cId="0" sldId="267"/>
            <ac:picMk id="252" creationId="{00000000-0000-0000-0000-000000000000}"/>
          </ac:picMkLst>
        </pc:picChg>
      </pc:sldChg>
      <pc:sldChg chg="modSp mod modNotes">
        <pc:chgData name="Hulda Laxdal Hauksdóttir" userId="905c133d-34b1-49bb-8cc7-7b0595929671" providerId="ADAL" clId="{3A825BAE-425D-4E45-B1BC-CA5EFFD7E29E}" dt="2023-06-13T10:13:49.835" v="3836" actId="20577"/>
        <pc:sldMkLst>
          <pc:docMk/>
          <pc:sldMk cId="0" sldId="268"/>
        </pc:sldMkLst>
        <pc:spChg chg="mod">
          <ac:chgData name="Hulda Laxdal Hauksdóttir" userId="905c133d-34b1-49bb-8cc7-7b0595929671" providerId="ADAL" clId="{3A825BAE-425D-4E45-B1BC-CA5EFFD7E29E}" dt="2023-06-13T10:13:49.835" v="3836" actId="20577"/>
          <ac:spMkLst>
            <pc:docMk/>
            <pc:sldMk cId="0" sldId="268"/>
            <ac:spMk id="258" creationId="{00000000-0000-0000-0000-000000000000}"/>
          </ac:spMkLst>
        </pc:spChg>
        <pc:spChg chg="mod">
          <ac:chgData name="Hulda Laxdal Hauksdóttir" userId="905c133d-34b1-49bb-8cc7-7b0595929671" providerId="ADAL" clId="{3A825BAE-425D-4E45-B1BC-CA5EFFD7E29E}" dt="2023-06-13T10:12:59.497" v="3820" actId="790"/>
          <ac:spMkLst>
            <pc:docMk/>
            <pc:sldMk cId="0" sldId="268"/>
            <ac:spMk id="259" creationId="{00000000-0000-0000-0000-000000000000}"/>
          </ac:spMkLst>
        </pc:spChg>
      </pc:sldChg>
      <pc:sldChg chg="modSp mod modNotes">
        <pc:chgData name="Hulda Laxdal Hauksdóttir" userId="905c133d-34b1-49bb-8cc7-7b0595929671" providerId="ADAL" clId="{3A825BAE-425D-4E45-B1BC-CA5EFFD7E29E}" dt="2023-06-13T10:14:55.269" v="3841" actId="20577"/>
        <pc:sldMkLst>
          <pc:docMk/>
          <pc:sldMk cId="0" sldId="269"/>
        </pc:sldMkLst>
        <pc:spChg chg="mod">
          <ac:chgData name="Hulda Laxdal Hauksdóttir" userId="905c133d-34b1-49bb-8cc7-7b0595929671" providerId="ADAL" clId="{3A825BAE-425D-4E45-B1BC-CA5EFFD7E29E}" dt="2023-06-05T15:01:09.486" v="2039" actId="790"/>
          <ac:spMkLst>
            <pc:docMk/>
            <pc:sldMk cId="0" sldId="269"/>
            <ac:spMk id="274" creationId="{00000000-0000-0000-0000-000000000000}"/>
          </ac:spMkLst>
        </pc:spChg>
        <pc:spChg chg="mod">
          <ac:chgData name="Hulda Laxdal Hauksdóttir" userId="905c133d-34b1-49bb-8cc7-7b0595929671" providerId="ADAL" clId="{3A825BAE-425D-4E45-B1BC-CA5EFFD7E29E}" dt="2023-06-05T15:01:00.788" v="2038" actId="313"/>
          <ac:spMkLst>
            <pc:docMk/>
            <pc:sldMk cId="0" sldId="269"/>
            <ac:spMk id="276" creationId="{00000000-0000-0000-0000-000000000000}"/>
          </ac:spMkLst>
        </pc:spChg>
        <pc:spChg chg="mod">
          <ac:chgData name="Hulda Laxdal Hauksdóttir" userId="905c133d-34b1-49bb-8cc7-7b0595929671" providerId="ADAL" clId="{3A825BAE-425D-4E45-B1BC-CA5EFFD7E29E}" dt="2023-06-05T15:04:22.121" v="2116" actId="790"/>
          <ac:spMkLst>
            <pc:docMk/>
            <pc:sldMk cId="0" sldId="269"/>
            <ac:spMk id="277" creationId="{00000000-0000-0000-0000-000000000000}"/>
          </ac:spMkLst>
        </pc:spChg>
        <pc:spChg chg="mod">
          <ac:chgData name="Hulda Laxdal Hauksdóttir" userId="905c133d-34b1-49bb-8cc7-7b0595929671" providerId="ADAL" clId="{3A825BAE-425D-4E45-B1BC-CA5EFFD7E29E}" dt="2023-06-13T10:14:31.199" v="3838" actId="1076"/>
          <ac:spMkLst>
            <pc:docMk/>
            <pc:sldMk cId="0" sldId="269"/>
            <ac:spMk id="278" creationId="{00000000-0000-0000-0000-000000000000}"/>
          </ac:spMkLst>
        </pc:spChg>
        <pc:spChg chg="mod">
          <ac:chgData name="Hulda Laxdal Hauksdóttir" userId="905c133d-34b1-49bb-8cc7-7b0595929671" providerId="ADAL" clId="{3A825BAE-425D-4E45-B1BC-CA5EFFD7E29E}" dt="2023-06-13T10:14:55.269" v="3841" actId="20577"/>
          <ac:spMkLst>
            <pc:docMk/>
            <pc:sldMk cId="0" sldId="269"/>
            <ac:spMk id="279" creationId="{00000000-0000-0000-0000-000000000000}"/>
          </ac:spMkLst>
        </pc:spChg>
        <pc:spChg chg="mod">
          <ac:chgData name="Hulda Laxdal Hauksdóttir" userId="905c133d-34b1-49bb-8cc7-7b0595929671" providerId="ADAL" clId="{3A825BAE-425D-4E45-B1BC-CA5EFFD7E29E}" dt="2023-06-13T10:14:45.109" v="3839" actId="1076"/>
          <ac:spMkLst>
            <pc:docMk/>
            <pc:sldMk cId="0" sldId="269"/>
            <ac:spMk id="280" creationId="{00000000-0000-0000-0000-000000000000}"/>
          </ac:spMkLst>
        </pc:spChg>
        <pc:spChg chg="mod">
          <ac:chgData name="Hulda Laxdal Hauksdóttir" userId="905c133d-34b1-49bb-8cc7-7b0595929671" providerId="ADAL" clId="{3A825BAE-425D-4E45-B1BC-CA5EFFD7E29E}" dt="2023-06-13T10:14:03.130" v="3837" actId="20577"/>
          <ac:spMkLst>
            <pc:docMk/>
            <pc:sldMk cId="0" sldId="269"/>
            <ac:spMk id="281" creationId="{00000000-0000-0000-0000-000000000000}"/>
          </ac:spMkLst>
        </pc:spChg>
        <pc:spChg chg="mod">
          <ac:chgData name="Hulda Laxdal Hauksdóttir" userId="905c133d-34b1-49bb-8cc7-7b0595929671" providerId="ADAL" clId="{3A825BAE-425D-4E45-B1BC-CA5EFFD7E29E}" dt="2023-06-05T15:04:35.518" v="2118" actId="790"/>
          <ac:spMkLst>
            <pc:docMk/>
            <pc:sldMk cId="0" sldId="269"/>
            <ac:spMk id="282" creationId="{00000000-0000-0000-0000-000000000000}"/>
          </ac:spMkLst>
        </pc:spChg>
        <pc:spChg chg="mod">
          <ac:chgData name="Hulda Laxdal Hauksdóttir" userId="905c133d-34b1-49bb-8cc7-7b0595929671" providerId="ADAL" clId="{3A825BAE-425D-4E45-B1BC-CA5EFFD7E29E}" dt="2023-06-05T15:11:27.445" v="2171" actId="1076"/>
          <ac:spMkLst>
            <pc:docMk/>
            <pc:sldMk cId="0" sldId="269"/>
            <ac:spMk id="283" creationId="{00000000-0000-0000-0000-000000000000}"/>
          </ac:spMkLst>
        </pc:spChg>
        <pc:spChg chg="mod">
          <ac:chgData name="Hulda Laxdal Hauksdóttir" userId="905c133d-34b1-49bb-8cc7-7b0595929671" providerId="ADAL" clId="{3A825BAE-425D-4E45-B1BC-CA5EFFD7E29E}" dt="2023-06-05T15:11:34.468" v="2172" actId="1076"/>
          <ac:spMkLst>
            <pc:docMk/>
            <pc:sldMk cId="0" sldId="269"/>
            <ac:spMk id="284" creationId="{00000000-0000-0000-0000-000000000000}"/>
          </ac:spMkLst>
        </pc:spChg>
        <pc:spChg chg="mod">
          <ac:chgData name="Hulda Laxdal Hauksdóttir" userId="905c133d-34b1-49bb-8cc7-7b0595929671" providerId="ADAL" clId="{3A825BAE-425D-4E45-B1BC-CA5EFFD7E29E}" dt="2023-06-05T15:04:29.583" v="2117" actId="790"/>
          <ac:spMkLst>
            <pc:docMk/>
            <pc:sldMk cId="0" sldId="269"/>
            <ac:spMk id="290" creationId="{00000000-0000-0000-0000-000000000000}"/>
          </ac:spMkLst>
        </pc:spChg>
      </pc:sldChg>
      <pc:sldChg chg="modSp mod modNotes">
        <pc:chgData name="Hulda Laxdal Hauksdóttir" userId="905c133d-34b1-49bb-8cc7-7b0595929671" providerId="ADAL" clId="{3A825BAE-425D-4E45-B1BC-CA5EFFD7E29E}" dt="2023-06-13T10:15:28.816" v="3844" actId="20577"/>
        <pc:sldMkLst>
          <pc:docMk/>
          <pc:sldMk cId="0" sldId="270"/>
        </pc:sldMkLst>
        <pc:spChg chg="mod">
          <ac:chgData name="Hulda Laxdal Hauksdóttir" userId="905c133d-34b1-49bb-8cc7-7b0595929671" providerId="ADAL" clId="{3A825BAE-425D-4E45-B1BC-CA5EFFD7E29E}" dt="2023-06-05T15:57:30.955" v="3300" actId="1076"/>
          <ac:spMkLst>
            <pc:docMk/>
            <pc:sldMk cId="0" sldId="270"/>
            <ac:spMk id="299" creationId="{00000000-0000-0000-0000-000000000000}"/>
          </ac:spMkLst>
        </pc:spChg>
        <pc:spChg chg="mod">
          <ac:chgData name="Hulda Laxdal Hauksdóttir" userId="905c133d-34b1-49bb-8cc7-7b0595929671" providerId="ADAL" clId="{3A825BAE-425D-4E45-B1BC-CA5EFFD7E29E}" dt="2023-06-05T15:16:32.385" v="2201" actId="20577"/>
          <ac:spMkLst>
            <pc:docMk/>
            <pc:sldMk cId="0" sldId="270"/>
            <ac:spMk id="300" creationId="{00000000-0000-0000-0000-000000000000}"/>
          </ac:spMkLst>
        </pc:spChg>
        <pc:spChg chg="mod">
          <ac:chgData name="Hulda Laxdal Hauksdóttir" userId="905c133d-34b1-49bb-8cc7-7b0595929671" providerId="ADAL" clId="{3A825BAE-425D-4E45-B1BC-CA5EFFD7E29E}" dt="2023-06-05T15:16:47.560" v="2203" actId="790"/>
          <ac:spMkLst>
            <pc:docMk/>
            <pc:sldMk cId="0" sldId="270"/>
            <ac:spMk id="301" creationId="{00000000-0000-0000-0000-000000000000}"/>
          </ac:spMkLst>
        </pc:spChg>
        <pc:spChg chg="mod">
          <ac:chgData name="Hulda Laxdal Hauksdóttir" userId="905c133d-34b1-49bb-8cc7-7b0595929671" providerId="ADAL" clId="{3A825BAE-425D-4E45-B1BC-CA5EFFD7E29E}" dt="2023-06-13T10:15:28.816" v="3844" actId="20577"/>
          <ac:spMkLst>
            <pc:docMk/>
            <pc:sldMk cId="0" sldId="270"/>
            <ac:spMk id="302" creationId="{00000000-0000-0000-0000-000000000000}"/>
          </ac:spMkLst>
        </pc:spChg>
        <pc:spChg chg="mod">
          <ac:chgData name="Hulda Laxdal Hauksdóttir" userId="905c133d-34b1-49bb-8cc7-7b0595929671" providerId="ADAL" clId="{3A825BAE-425D-4E45-B1BC-CA5EFFD7E29E}" dt="2023-06-13T10:15:07.508" v="3842" actId="20577"/>
          <ac:spMkLst>
            <pc:docMk/>
            <pc:sldMk cId="0" sldId="270"/>
            <ac:spMk id="303" creationId="{00000000-0000-0000-0000-000000000000}"/>
          </ac:spMkLst>
        </pc:spChg>
      </pc:sldChg>
      <pc:sldChg chg="modSp mod modNotes">
        <pc:chgData name="Hulda Laxdal Hauksdóttir" userId="905c133d-34b1-49bb-8cc7-7b0595929671" providerId="ADAL" clId="{3A825BAE-425D-4E45-B1BC-CA5EFFD7E29E}" dt="2023-06-13T10:16:27.590" v="3861" actId="20577"/>
        <pc:sldMkLst>
          <pc:docMk/>
          <pc:sldMk cId="0" sldId="271"/>
        </pc:sldMkLst>
        <pc:spChg chg="mod">
          <ac:chgData name="Hulda Laxdal Hauksdóttir" userId="905c133d-34b1-49bb-8cc7-7b0595929671" providerId="ADAL" clId="{3A825BAE-425D-4E45-B1BC-CA5EFFD7E29E}" dt="2023-06-05T15:26:18.781" v="2553" actId="790"/>
          <ac:spMkLst>
            <pc:docMk/>
            <pc:sldMk cId="0" sldId="271"/>
            <ac:spMk id="308" creationId="{00000000-0000-0000-0000-000000000000}"/>
          </ac:spMkLst>
        </pc:spChg>
        <pc:spChg chg="mod">
          <ac:chgData name="Hulda Laxdal Hauksdóttir" userId="905c133d-34b1-49bb-8cc7-7b0595929671" providerId="ADAL" clId="{3A825BAE-425D-4E45-B1BC-CA5EFFD7E29E}" dt="2023-06-13T10:16:27.590" v="3861" actId="20577"/>
          <ac:spMkLst>
            <pc:docMk/>
            <pc:sldMk cId="0" sldId="271"/>
            <ac:spMk id="309" creationId="{00000000-0000-0000-0000-000000000000}"/>
          </ac:spMkLst>
        </pc:spChg>
        <pc:spChg chg="mod">
          <ac:chgData name="Hulda Laxdal Hauksdóttir" userId="905c133d-34b1-49bb-8cc7-7b0595929671" providerId="ADAL" clId="{3A825BAE-425D-4E45-B1BC-CA5EFFD7E29E}" dt="2023-06-13T10:16:05.376" v="3850" actId="14100"/>
          <ac:spMkLst>
            <pc:docMk/>
            <pc:sldMk cId="0" sldId="271"/>
            <ac:spMk id="311" creationId="{00000000-0000-0000-0000-000000000000}"/>
          </ac:spMkLst>
        </pc:spChg>
        <pc:spChg chg="mod">
          <ac:chgData name="Hulda Laxdal Hauksdóttir" userId="905c133d-34b1-49bb-8cc7-7b0595929671" providerId="ADAL" clId="{3A825BAE-425D-4E45-B1BC-CA5EFFD7E29E}" dt="2023-06-05T15:27:26.273" v="2567" actId="20577"/>
          <ac:spMkLst>
            <pc:docMk/>
            <pc:sldMk cId="0" sldId="271"/>
            <ac:spMk id="322" creationId="{00000000-0000-0000-0000-000000000000}"/>
          </ac:spMkLst>
        </pc:spChg>
        <pc:spChg chg="mod">
          <ac:chgData name="Hulda Laxdal Hauksdóttir" userId="905c133d-34b1-49bb-8cc7-7b0595929671" providerId="ADAL" clId="{3A825BAE-425D-4E45-B1BC-CA5EFFD7E29E}" dt="2023-06-05T15:27:55.725" v="2573" actId="1076"/>
          <ac:spMkLst>
            <pc:docMk/>
            <pc:sldMk cId="0" sldId="271"/>
            <ac:spMk id="324" creationId="{00000000-0000-0000-0000-000000000000}"/>
          </ac:spMkLst>
        </pc:spChg>
        <pc:spChg chg="mod">
          <ac:chgData name="Hulda Laxdal Hauksdóttir" userId="905c133d-34b1-49bb-8cc7-7b0595929671" providerId="ADAL" clId="{3A825BAE-425D-4E45-B1BC-CA5EFFD7E29E}" dt="2023-06-05T15:28:08.046" v="2576" actId="790"/>
          <ac:spMkLst>
            <pc:docMk/>
            <pc:sldMk cId="0" sldId="271"/>
            <ac:spMk id="326" creationId="{00000000-0000-0000-0000-000000000000}"/>
          </ac:spMkLst>
        </pc:spChg>
        <pc:spChg chg="mod">
          <ac:chgData name="Hulda Laxdal Hauksdóttir" userId="905c133d-34b1-49bb-8cc7-7b0595929671" providerId="ADAL" clId="{3A825BAE-425D-4E45-B1BC-CA5EFFD7E29E}" dt="2023-06-05T15:27:48.458" v="2572" actId="255"/>
          <ac:spMkLst>
            <pc:docMk/>
            <pc:sldMk cId="0" sldId="271"/>
            <ac:spMk id="328" creationId="{00000000-0000-0000-0000-000000000000}"/>
          </ac:spMkLst>
        </pc:spChg>
        <pc:spChg chg="mod">
          <ac:chgData name="Hulda Laxdal Hauksdóttir" userId="905c133d-34b1-49bb-8cc7-7b0595929671" providerId="ADAL" clId="{3A825BAE-425D-4E45-B1BC-CA5EFFD7E29E}" dt="2023-06-13T10:15:55.166" v="3848" actId="255"/>
          <ac:spMkLst>
            <pc:docMk/>
            <pc:sldMk cId="0" sldId="271"/>
            <ac:spMk id="331" creationId="{00000000-0000-0000-0000-000000000000}"/>
          </ac:spMkLst>
        </pc:spChg>
      </pc:sldChg>
      <pc:sldChg chg="modSp mod modNotes">
        <pc:chgData name="Hulda Laxdal Hauksdóttir" userId="905c133d-34b1-49bb-8cc7-7b0595929671" providerId="ADAL" clId="{3A825BAE-425D-4E45-B1BC-CA5EFFD7E29E}" dt="2023-06-13T10:17:22.086" v="3863" actId="1076"/>
        <pc:sldMkLst>
          <pc:docMk/>
          <pc:sldMk cId="0" sldId="272"/>
        </pc:sldMkLst>
        <pc:spChg chg="mod">
          <ac:chgData name="Hulda Laxdal Hauksdóttir" userId="905c133d-34b1-49bb-8cc7-7b0595929671" providerId="ADAL" clId="{3A825BAE-425D-4E45-B1BC-CA5EFFD7E29E}" dt="2023-06-13T10:17:09.274" v="3862" actId="255"/>
          <ac:spMkLst>
            <pc:docMk/>
            <pc:sldMk cId="0" sldId="272"/>
            <ac:spMk id="336" creationId="{00000000-0000-0000-0000-000000000000}"/>
          </ac:spMkLst>
        </pc:spChg>
        <pc:spChg chg="mod">
          <ac:chgData name="Hulda Laxdal Hauksdóttir" userId="905c133d-34b1-49bb-8cc7-7b0595929671" providerId="ADAL" clId="{3A825BAE-425D-4E45-B1BC-CA5EFFD7E29E}" dt="2023-06-05T15:35:45.323" v="2862" actId="14100"/>
          <ac:spMkLst>
            <pc:docMk/>
            <pc:sldMk cId="0" sldId="272"/>
            <ac:spMk id="337" creationId="{00000000-0000-0000-0000-000000000000}"/>
          </ac:spMkLst>
        </pc:spChg>
        <pc:spChg chg="mod">
          <ac:chgData name="Hulda Laxdal Hauksdóttir" userId="905c133d-34b1-49bb-8cc7-7b0595929671" providerId="ADAL" clId="{3A825BAE-425D-4E45-B1BC-CA5EFFD7E29E}" dt="2023-06-05T15:33:49.718" v="2799" actId="1076"/>
          <ac:spMkLst>
            <pc:docMk/>
            <pc:sldMk cId="0" sldId="272"/>
            <ac:spMk id="340" creationId="{00000000-0000-0000-0000-000000000000}"/>
          </ac:spMkLst>
        </pc:spChg>
        <pc:spChg chg="mod">
          <ac:chgData name="Hulda Laxdal Hauksdóttir" userId="905c133d-34b1-49bb-8cc7-7b0595929671" providerId="ADAL" clId="{3A825BAE-425D-4E45-B1BC-CA5EFFD7E29E}" dt="2023-06-05T15:33:14.957" v="2794" actId="1076"/>
          <ac:spMkLst>
            <pc:docMk/>
            <pc:sldMk cId="0" sldId="272"/>
            <ac:spMk id="342" creationId="{00000000-0000-0000-0000-000000000000}"/>
          </ac:spMkLst>
        </pc:spChg>
        <pc:spChg chg="mod">
          <ac:chgData name="Hulda Laxdal Hauksdóttir" userId="905c133d-34b1-49bb-8cc7-7b0595929671" providerId="ADAL" clId="{3A825BAE-425D-4E45-B1BC-CA5EFFD7E29E}" dt="2023-06-05T15:32:38.851" v="2788" actId="14100"/>
          <ac:spMkLst>
            <pc:docMk/>
            <pc:sldMk cId="0" sldId="272"/>
            <ac:spMk id="344" creationId="{00000000-0000-0000-0000-000000000000}"/>
          </ac:spMkLst>
        </pc:spChg>
        <pc:spChg chg="mod">
          <ac:chgData name="Hulda Laxdal Hauksdóttir" userId="905c133d-34b1-49bb-8cc7-7b0595929671" providerId="ADAL" clId="{3A825BAE-425D-4E45-B1BC-CA5EFFD7E29E}" dt="2023-06-05T15:32:27.539" v="2786" actId="14100"/>
          <ac:spMkLst>
            <pc:docMk/>
            <pc:sldMk cId="0" sldId="272"/>
            <ac:spMk id="346" creationId="{00000000-0000-0000-0000-000000000000}"/>
          </ac:spMkLst>
        </pc:spChg>
        <pc:spChg chg="mod">
          <ac:chgData name="Hulda Laxdal Hauksdóttir" userId="905c133d-34b1-49bb-8cc7-7b0595929671" providerId="ADAL" clId="{3A825BAE-425D-4E45-B1BC-CA5EFFD7E29E}" dt="2023-06-05T15:35:29.874" v="2859" actId="14100"/>
          <ac:spMkLst>
            <pc:docMk/>
            <pc:sldMk cId="0" sldId="272"/>
            <ac:spMk id="348" creationId="{00000000-0000-0000-0000-000000000000}"/>
          </ac:spMkLst>
        </pc:spChg>
        <pc:spChg chg="mod">
          <ac:chgData name="Hulda Laxdal Hauksdóttir" userId="905c133d-34b1-49bb-8cc7-7b0595929671" providerId="ADAL" clId="{3A825BAE-425D-4E45-B1BC-CA5EFFD7E29E}" dt="2023-06-05T15:35:12.684" v="2853" actId="113"/>
          <ac:spMkLst>
            <pc:docMk/>
            <pc:sldMk cId="0" sldId="272"/>
            <ac:spMk id="350" creationId="{00000000-0000-0000-0000-000000000000}"/>
          </ac:spMkLst>
        </pc:spChg>
        <pc:spChg chg="mod">
          <ac:chgData name="Hulda Laxdal Hauksdóttir" userId="905c133d-34b1-49bb-8cc7-7b0595929671" providerId="ADAL" clId="{3A825BAE-425D-4E45-B1BC-CA5EFFD7E29E}" dt="2023-06-05T15:35:26.109" v="2858" actId="255"/>
          <ac:spMkLst>
            <pc:docMk/>
            <pc:sldMk cId="0" sldId="272"/>
            <ac:spMk id="352" creationId="{00000000-0000-0000-0000-000000000000}"/>
          </ac:spMkLst>
        </pc:spChg>
        <pc:spChg chg="mod">
          <ac:chgData name="Hulda Laxdal Hauksdóttir" userId="905c133d-34b1-49bb-8cc7-7b0595929671" providerId="ADAL" clId="{3A825BAE-425D-4E45-B1BC-CA5EFFD7E29E}" dt="2023-06-05T15:35:21.278" v="2856" actId="113"/>
          <ac:spMkLst>
            <pc:docMk/>
            <pc:sldMk cId="0" sldId="272"/>
            <ac:spMk id="354" creationId="{00000000-0000-0000-0000-000000000000}"/>
          </ac:spMkLst>
        </pc:spChg>
        <pc:grpChg chg="mod">
          <ac:chgData name="Hulda Laxdal Hauksdóttir" userId="905c133d-34b1-49bb-8cc7-7b0595929671" providerId="ADAL" clId="{3A825BAE-425D-4E45-B1BC-CA5EFFD7E29E}" dt="2023-06-13T10:17:22.086" v="3863" actId="1076"/>
          <ac:grpSpMkLst>
            <pc:docMk/>
            <pc:sldMk cId="0" sldId="272"/>
            <ac:grpSpMk id="338" creationId="{00000000-0000-0000-0000-000000000000}"/>
          </ac:grpSpMkLst>
        </pc:grpChg>
      </pc:sldChg>
      <pc:sldChg chg="addSp delSp modSp mod modNotes">
        <pc:chgData name="Hulda Laxdal Hauksdóttir" userId="905c133d-34b1-49bb-8cc7-7b0595929671" providerId="ADAL" clId="{3A825BAE-425D-4E45-B1BC-CA5EFFD7E29E}" dt="2023-06-13T10:20:00.465" v="3940" actId="14100"/>
        <pc:sldMkLst>
          <pc:docMk/>
          <pc:sldMk cId="0" sldId="273"/>
        </pc:sldMkLst>
        <pc:spChg chg="add del">
          <ac:chgData name="Hulda Laxdal Hauksdóttir" userId="905c133d-34b1-49bb-8cc7-7b0595929671" providerId="ADAL" clId="{3A825BAE-425D-4E45-B1BC-CA5EFFD7E29E}" dt="2023-06-05T16:02:39.061" v="3414" actId="22"/>
          <ac:spMkLst>
            <pc:docMk/>
            <pc:sldMk cId="0" sldId="273"/>
            <ac:spMk id="3" creationId="{8B8B4412-B993-4D6B-BF77-FC107501FE76}"/>
          </ac:spMkLst>
        </pc:spChg>
        <pc:spChg chg="mod">
          <ac:chgData name="Hulda Laxdal Hauksdóttir" userId="905c133d-34b1-49bb-8cc7-7b0595929671" providerId="ADAL" clId="{3A825BAE-425D-4E45-B1BC-CA5EFFD7E29E}" dt="2023-06-13T10:20:00.465" v="3940" actId="14100"/>
          <ac:spMkLst>
            <pc:docMk/>
            <pc:sldMk cId="0" sldId="273"/>
            <ac:spMk id="361" creationId="{00000000-0000-0000-0000-000000000000}"/>
          </ac:spMkLst>
        </pc:spChg>
        <pc:spChg chg="add del mod">
          <ac:chgData name="Hulda Laxdal Hauksdóttir" userId="905c133d-34b1-49bb-8cc7-7b0595929671" providerId="ADAL" clId="{3A825BAE-425D-4E45-B1BC-CA5EFFD7E29E}" dt="2023-06-05T16:02:48.317" v="3416" actId="1076"/>
          <ac:spMkLst>
            <pc:docMk/>
            <pc:sldMk cId="0" sldId="273"/>
            <ac:spMk id="362" creationId="{00000000-0000-0000-0000-000000000000}"/>
          </ac:spMkLst>
        </pc:spChg>
        <pc:spChg chg="mod">
          <ac:chgData name="Hulda Laxdal Hauksdóttir" userId="905c133d-34b1-49bb-8cc7-7b0595929671" providerId="ADAL" clId="{3A825BAE-425D-4E45-B1BC-CA5EFFD7E29E}" dt="2023-06-05T16:03:13.881" v="3420" actId="1076"/>
          <ac:spMkLst>
            <pc:docMk/>
            <pc:sldMk cId="0" sldId="273"/>
            <ac:spMk id="363" creationId="{00000000-0000-0000-0000-000000000000}"/>
          </ac:spMkLst>
        </pc:spChg>
        <pc:picChg chg="mod ord">
          <ac:chgData name="Hulda Laxdal Hauksdóttir" userId="905c133d-34b1-49bb-8cc7-7b0595929671" providerId="ADAL" clId="{3A825BAE-425D-4E45-B1BC-CA5EFFD7E29E}" dt="2023-06-05T16:04:06.216" v="3426" actId="167"/>
          <ac:picMkLst>
            <pc:docMk/>
            <pc:sldMk cId="0" sldId="273"/>
            <ac:picMk id="364" creationId="{00000000-0000-0000-0000-000000000000}"/>
          </ac:picMkLst>
        </pc:picChg>
      </pc:sldChg>
      <pc:sldChg chg="modSp mod modNotes">
        <pc:chgData name="Hulda Laxdal Hauksdóttir" userId="905c133d-34b1-49bb-8cc7-7b0595929671" providerId="ADAL" clId="{3A825BAE-425D-4E45-B1BC-CA5EFFD7E29E}" dt="2023-06-13T10:21:39.010" v="3968" actId="20577"/>
        <pc:sldMkLst>
          <pc:docMk/>
          <pc:sldMk cId="0" sldId="274"/>
        </pc:sldMkLst>
        <pc:spChg chg="mod">
          <ac:chgData name="Hulda Laxdal Hauksdóttir" userId="905c133d-34b1-49bb-8cc7-7b0595929671" providerId="ADAL" clId="{3A825BAE-425D-4E45-B1BC-CA5EFFD7E29E}" dt="2023-06-13T10:21:39.010" v="3968" actId="20577"/>
          <ac:spMkLst>
            <pc:docMk/>
            <pc:sldMk cId="0" sldId="274"/>
            <ac:spMk id="369" creationId="{00000000-0000-0000-0000-000000000000}"/>
          </ac:spMkLst>
        </pc:spChg>
        <pc:spChg chg="mod">
          <ac:chgData name="Hulda Laxdal Hauksdóttir" userId="905c133d-34b1-49bb-8cc7-7b0595929671" providerId="ADAL" clId="{3A825BAE-425D-4E45-B1BC-CA5EFFD7E29E}" dt="2023-06-13T10:20:59.520" v="3953" actId="20577"/>
          <ac:spMkLst>
            <pc:docMk/>
            <pc:sldMk cId="0" sldId="274"/>
            <ac:spMk id="370" creationId="{00000000-0000-0000-0000-000000000000}"/>
          </ac:spMkLst>
        </pc:spChg>
        <pc:spChg chg="mod">
          <ac:chgData name="Hulda Laxdal Hauksdóttir" userId="905c133d-34b1-49bb-8cc7-7b0595929671" providerId="ADAL" clId="{3A825BAE-425D-4E45-B1BC-CA5EFFD7E29E}" dt="2023-06-13T10:21:15.762" v="3962" actId="20577"/>
          <ac:spMkLst>
            <pc:docMk/>
            <pc:sldMk cId="0" sldId="274"/>
            <ac:spMk id="371" creationId="{00000000-0000-0000-0000-000000000000}"/>
          </ac:spMkLst>
        </pc:spChg>
      </pc:sldChg>
      <pc:sldChg chg="addSp delSp modSp mod modNotes">
        <pc:chgData name="Hulda Laxdal Hauksdóttir" userId="905c133d-34b1-49bb-8cc7-7b0595929671" providerId="ADAL" clId="{3A825BAE-425D-4E45-B1BC-CA5EFFD7E29E}" dt="2023-06-13T10:25:02.743" v="3990" actId="20577"/>
        <pc:sldMkLst>
          <pc:docMk/>
          <pc:sldMk cId="0" sldId="275"/>
        </pc:sldMkLst>
        <pc:spChg chg="add mod">
          <ac:chgData name="Hulda Laxdal Hauksdóttir" userId="905c133d-34b1-49bb-8cc7-7b0595929671" providerId="ADAL" clId="{3A825BAE-425D-4E45-B1BC-CA5EFFD7E29E}" dt="2023-06-12T19:23:20.034" v="3440" actId="1076"/>
          <ac:spMkLst>
            <pc:docMk/>
            <pc:sldMk cId="0" sldId="275"/>
            <ac:spMk id="2" creationId="{81D4BE73-5E38-F679-900F-90793616B98A}"/>
          </ac:spMkLst>
        </pc:spChg>
        <pc:spChg chg="add del mod">
          <ac:chgData name="Hulda Laxdal Hauksdóttir" userId="905c133d-34b1-49bb-8cc7-7b0595929671" providerId="ADAL" clId="{3A825BAE-425D-4E45-B1BC-CA5EFFD7E29E}" dt="2023-06-12T19:34:02.862" v="3446" actId="478"/>
          <ac:spMkLst>
            <pc:docMk/>
            <pc:sldMk cId="0" sldId="275"/>
            <ac:spMk id="4" creationId="{D1D96093-F6D9-2B6D-168F-7A47FC1F9457}"/>
          </ac:spMkLst>
        </pc:spChg>
        <pc:spChg chg="add mod">
          <ac:chgData name="Hulda Laxdal Hauksdóttir" userId="905c133d-34b1-49bb-8cc7-7b0595929671" providerId="ADAL" clId="{3A825BAE-425D-4E45-B1BC-CA5EFFD7E29E}" dt="2023-06-12T19:34:04.411" v="3447"/>
          <ac:spMkLst>
            <pc:docMk/>
            <pc:sldMk cId="0" sldId="275"/>
            <ac:spMk id="5" creationId="{E37E0081-5868-B654-F535-423C1B7D169D}"/>
          </ac:spMkLst>
        </pc:spChg>
        <pc:spChg chg="mod">
          <ac:chgData name="Hulda Laxdal Hauksdóttir" userId="905c133d-34b1-49bb-8cc7-7b0595929671" providerId="ADAL" clId="{3A825BAE-425D-4E45-B1BC-CA5EFFD7E29E}" dt="2023-06-13T10:24:31.286" v="3985" actId="790"/>
          <ac:spMkLst>
            <pc:docMk/>
            <pc:sldMk cId="0" sldId="275"/>
            <ac:spMk id="385" creationId="{00000000-0000-0000-0000-000000000000}"/>
          </ac:spMkLst>
        </pc:spChg>
        <pc:spChg chg="mod">
          <ac:chgData name="Hulda Laxdal Hauksdóttir" userId="905c133d-34b1-49bb-8cc7-7b0595929671" providerId="ADAL" clId="{3A825BAE-425D-4E45-B1BC-CA5EFFD7E29E}" dt="2023-06-05T15:52:17.574" v="3251" actId="790"/>
          <ac:spMkLst>
            <pc:docMk/>
            <pc:sldMk cId="0" sldId="275"/>
            <ac:spMk id="386" creationId="{00000000-0000-0000-0000-000000000000}"/>
          </ac:spMkLst>
        </pc:spChg>
        <pc:spChg chg="mod">
          <ac:chgData name="Hulda Laxdal Hauksdóttir" userId="905c133d-34b1-49bb-8cc7-7b0595929671" providerId="ADAL" clId="{3A825BAE-425D-4E45-B1BC-CA5EFFD7E29E}" dt="2023-06-13T10:23:54.101" v="3981" actId="1076"/>
          <ac:spMkLst>
            <pc:docMk/>
            <pc:sldMk cId="0" sldId="275"/>
            <ac:spMk id="387" creationId="{00000000-0000-0000-0000-000000000000}"/>
          </ac:spMkLst>
        </pc:spChg>
        <pc:spChg chg="del">
          <ac:chgData name="Hulda Laxdal Hauksdóttir" userId="905c133d-34b1-49bb-8cc7-7b0595929671" providerId="ADAL" clId="{3A825BAE-425D-4E45-B1BC-CA5EFFD7E29E}" dt="2023-06-12T19:23:16.230" v="3439" actId="478"/>
          <ac:spMkLst>
            <pc:docMk/>
            <pc:sldMk cId="0" sldId="275"/>
            <ac:spMk id="388" creationId="{00000000-0000-0000-0000-000000000000}"/>
          </ac:spMkLst>
        </pc:spChg>
        <pc:spChg chg="mod">
          <ac:chgData name="Hulda Laxdal Hauksdóttir" userId="905c133d-34b1-49bb-8cc7-7b0595929671" providerId="ADAL" clId="{3A825BAE-425D-4E45-B1BC-CA5EFFD7E29E}" dt="2023-06-13T10:25:02.743" v="3990" actId="20577"/>
          <ac:spMkLst>
            <pc:docMk/>
            <pc:sldMk cId="0" sldId="275"/>
            <ac:spMk id="389" creationId="{00000000-0000-0000-0000-000000000000}"/>
          </ac:spMkLst>
        </pc:spChg>
        <pc:picChg chg="mod">
          <ac:chgData name="Hulda Laxdal Hauksdóttir" userId="905c133d-34b1-49bb-8cc7-7b0595929671" providerId="ADAL" clId="{3A825BAE-425D-4E45-B1BC-CA5EFFD7E29E}" dt="2023-06-13T10:24:03.355" v="3982" actId="1076"/>
          <ac:picMkLst>
            <pc:docMk/>
            <pc:sldMk cId="0" sldId="275"/>
            <ac:picMk id="390" creationId="{00000000-0000-0000-0000-000000000000}"/>
          </ac:picMkLst>
        </pc:picChg>
        <pc:picChg chg="mod">
          <ac:chgData name="Hulda Laxdal Hauksdóttir" userId="905c133d-34b1-49bb-8cc7-7b0595929671" providerId="ADAL" clId="{3A825BAE-425D-4E45-B1BC-CA5EFFD7E29E}" dt="2023-06-13T10:24:06.490" v="3983" actId="1076"/>
          <ac:picMkLst>
            <pc:docMk/>
            <pc:sldMk cId="0" sldId="275"/>
            <ac:picMk id="391" creationId="{00000000-0000-0000-0000-000000000000}"/>
          </ac:picMkLst>
        </pc:picChg>
        <pc:picChg chg="mod">
          <ac:chgData name="Hulda Laxdal Hauksdóttir" userId="905c133d-34b1-49bb-8cc7-7b0595929671" providerId="ADAL" clId="{3A825BAE-425D-4E45-B1BC-CA5EFFD7E29E}" dt="2023-06-13T10:23:43.579" v="3979" actId="1076"/>
          <ac:picMkLst>
            <pc:docMk/>
            <pc:sldMk cId="0" sldId="275"/>
            <ac:picMk id="392" creationId="{00000000-0000-0000-0000-000000000000}"/>
          </ac:picMkLst>
        </pc:picChg>
      </pc:sldChg>
      <pc:sldChg chg="delSp modSp add del mod modNotes">
        <pc:chgData name="Hulda Laxdal Hauksdóttir" userId="905c133d-34b1-49bb-8cc7-7b0595929671" providerId="ADAL" clId="{3A825BAE-425D-4E45-B1BC-CA5EFFD7E29E}" dt="2023-06-09T14:40:07.312" v="3434" actId="2696"/>
        <pc:sldMkLst>
          <pc:docMk/>
          <pc:sldMk cId="1254544738" sldId="276"/>
        </pc:sldMkLst>
        <pc:spChg chg="mod">
          <ac:chgData name="Hulda Laxdal Hauksdóttir" userId="905c133d-34b1-49bb-8cc7-7b0595929671" providerId="ADAL" clId="{3A825BAE-425D-4E45-B1BC-CA5EFFD7E29E}" dt="2023-06-09T14:39:45.259" v="3432" actId="20577"/>
          <ac:spMkLst>
            <pc:docMk/>
            <pc:sldMk cId="1254544738" sldId="276"/>
            <ac:spMk id="336" creationId="{00000000-0000-0000-0000-000000000000}"/>
          </ac:spMkLst>
        </pc:spChg>
        <pc:spChg chg="del">
          <ac:chgData name="Hulda Laxdal Hauksdóttir" userId="905c133d-34b1-49bb-8cc7-7b0595929671" providerId="ADAL" clId="{3A825BAE-425D-4E45-B1BC-CA5EFFD7E29E}" dt="2023-06-09T14:39:33.205" v="3431" actId="478"/>
          <ac:spMkLst>
            <pc:docMk/>
            <pc:sldMk cId="1254544738" sldId="276"/>
            <ac:spMk id="340" creationId="{00000000-0000-0000-0000-000000000000}"/>
          </ac:spMkLst>
        </pc:spChg>
        <pc:spChg chg="del">
          <ac:chgData name="Hulda Laxdal Hauksdóttir" userId="905c133d-34b1-49bb-8cc7-7b0595929671" providerId="ADAL" clId="{3A825BAE-425D-4E45-B1BC-CA5EFFD7E29E}" dt="2023-06-09T14:39:28.628" v="3429" actId="478"/>
          <ac:spMkLst>
            <pc:docMk/>
            <pc:sldMk cId="1254544738" sldId="276"/>
            <ac:spMk id="342" creationId="{00000000-0000-0000-0000-000000000000}"/>
          </ac:spMkLst>
        </pc:spChg>
        <pc:spChg chg="del">
          <ac:chgData name="Hulda Laxdal Hauksdóttir" userId="905c133d-34b1-49bb-8cc7-7b0595929671" providerId="ADAL" clId="{3A825BAE-425D-4E45-B1BC-CA5EFFD7E29E}" dt="2023-06-09T14:39:31.225" v="3430" actId="478"/>
          <ac:spMkLst>
            <pc:docMk/>
            <pc:sldMk cId="1254544738" sldId="276"/>
            <ac:spMk id="344" creationId="{00000000-0000-0000-0000-000000000000}"/>
          </ac:spMkLst>
        </pc:spChg>
        <pc:spChg chg="del">
          <ac:chgData name="Hulda Laxdal Hauksdóttir" userId="905c133d-34b1-49bb-8cc7-7b0595929671" providerId="ADAL" clId="{3A825BAE-425D-4E45-B1BC-CA5EFFD7E29E}" dt="2023-06-09T14:39:26.585" v="3428" actId="478"/>
          <ac:spMkLst>
            <pc:docMk/>
            <pc:sldMk cId="1254544738" sldId="276"/>
            <ac:spMk id="346" creationId="{00000000-0000-0000-0000-000000000000}"/>
          </ac:spMkLst>
        </pc:spChg>
      </pc:sldChg>
      <pc:sldChg chg="addSp delSp modSp add del mod">
        <pc:chgData name="Hulda Laxdal Hauksdóttir" userId="905c133d-34b1-49bb-8cc7-7b0595929671" providerId="ADAL" clId="{3A825BAE-425D-4E45-B1BC-CA5EFFD7E29E}" dt="2023-06-05T14:00:46.954" v="165" actId="2696"/>
        <pc:sldMkLst>
          <pc:docMk/>
          <pc:sldMk cId="1803383476" sldId="276"/>
        </pc:sldMkLst>
        <pc:spChg chg="del">
          <ac:chgData name="Hulda Laxdal Hauksdóttir" userId="905c133d-34b1-49bb-8cc7-7b0595929671" providerId="ADAL" clId="{3A825BAE-425D-4E45-B1BC-CA5EFFD7E29E}" dt="2023-05-28T13:16:36.745" v="36" actId="478"/>
          <ac:spMkLst>
            <pc:docMk/>
            <pc:sldMk cId="1803383476" sldId="276"/>
            <ac:spMk id="3" creationId="{0328C3F9-827F-6DB8-E43B-F66DE1A33D9D}"/>
          </ac:spMkLst>
        </pc:spChg>
        <pc:spChg chg="add del mod">
          <ac:chgData name="Hulda Laxdal Hauksdóttir" userId="905c133d-34b1-49bb-8cc7-7b0595929671" providerId="ADAL" clId="{3A825BAE-425D-4E45-B1BC-CA5EFFD7E29E}" dt="2023-05-28T13:16:51.669" v="38" actId="478"/>
          <ac:spMkLst>
            <pc:docMk/>
            <pc:sldMk cId="1803383476" sldId="276"/>
            <ac:spMk id="5" creationId="{9B6E3EA0-FBDC-8F7D-6627-DCE1592D37C8}"/>
          </ac:spMkLst>
        </pc:spChg>
        <pc:spChg chg="mod">
          <ac:chgData name="Hulda Laxdal Hauksdóttir" userId="905c133d-34b1-49bb-8cc7-7b0595929671" providerId="ADAL" clId="{3A825BAE-425D-4E45-B1BC-CA5EFFD7E29E}" dt="2023-05-28T13:16:33.093" v="35" actId="207"/>
          <ac:spMkLst>
            <pc:docMk/>
            <pc:sldMk cId="1803383476" sldId="276"/>
            <ac:spMk id="164" creationId="{00000000-0000-0000-0000-000000000000}"/>
          </ac:spMkLst>
        </pc:spChg>
        <pc:spChg chg="del">
          <ac:chgData name="Hulda Laxdal Hauksdóttir" userId="905c133d-34b1-49bb-8cc7-7b0595929671" providerId="ADAL" clId="{3A825BAE-425D-4E45-B1BC-CA5EFFD7E29E}" dt="2023-05-28T13:16:45.218" v="37" actId="478"/>
          <ac:spMkLst>
            <pc:docMk/>
            <pc:sldMk cId="1803383476" sldId="276"/>
            <ac:spMk id="165" creationId="{00000000-0000-0000-0000-000000000000}"/>
          </ac:spMkLst>
        </pc:spChg>
        <pc:spChg chg="del mod">
          <ac:chgData name="Hulda Laxdal Hauksdóttir" userId="905c133d-34b1-49bb-8cc7-7b0595929671" providerId="ADAL" clId="{3A825BAE-425D-4E45-B1BC-CA5EFFD7E29E}" dt="2023-05-28T13:17:29.823" v="43" actId="478"/>
          <ac:spMkLst>
            <pc:docMk/>
            <pc:sldMk cId="1803383476" sldId="276"/>
            <ac:spMk id="166" creationId="{00000000-0000-0000-0000-000000000000}"/>
          </ac:spMkLst>
        </pc:spChg>
        <pc:graphicFrameChg chg="add mod modGraphic">
          <ac:chgData name="Hulda Laxdal Hauksdóttir" userId="905c133d-34b1-49bb-8cc7-7b0595929671" providerId="ADAL" clId="{3A825BAE-425D-4E45-B1BC-CA5EFFD7E29E}" dt="2023-05-28T13:33:53.086" v="147" actId="14734"/>
          <ac:graphicFrameMkLst>
            <pc:docMk/>
            <pc:sldMk cId="1803383476" sldId="276"/>
            <ac:graphicFrameMk id="6" creationId="{1FDFF7CA-99BB-7519-3448-9226D04A7241}"/>
          </ac:graphicFrameMkLst>
        </pc:graphicFrameChg>
        <pc:graphicFrameChg chg="add del mod">
          <ac:chgData name="Hulda Laxdal Hauksdóttir" userId="905c133d-34b1-49bb-8cc7-7b0595929671" providerId="ADAL" clId="{3A825BAE-425D-4E45-B1BC-CA5EFFD7E29E}" dt="2023-05-28T13:20:58.733" v="62"/>
          <ac:graphicFrameMkLst>
            <pc:docMk/>
            <pc:sldMk cId="1803383476" sldId="276"/>
            <ac:graphicFrameMk id="7" creationId="{3F9F73F9-819B-E50C-C512-B9908D46D7E2}"/>
          </ac:graphicFrameMkLst>
        </pc:graphicFrameChg>
        <pc:picChg chg="add del mod">
          <ac:chgData name="Hulda Laxdal Hauksdóttir" userId="905c133d-34b1-49bb-8cc7-7b0595929671" providerId="ADAL" clId="{3A825BAE-425D-4E45-B1BC-CA5EFFD7E29E}" dt="2023-05-28T13:34:58.259" v="149" actId="478"/>
          <ac:picMkLst>
            <pc:docMk/>
            <pc:sldMk cId="1803383476" sldId="276"/>
            <ac:picMk id="9" creationId="{C492D80B-6E8A-B580-684B-4AC4E84FFA55}"/>
          </ac:picMkLst>
        </pc:picChg>
        <pc:picChg chg="add mod">
          <ac:chgData name="Hulda Laxdal Hauksdóttir" userId="905c133d-34b1-49bb-8cc7-7b0595929671" providerId="ADAL" clId="{3A825BAE-425D-4E45-B1BC-CA5EFFD7E29E}" dt="2023-05-28T13:35:37.517" v="156" actId="1076"/>
          <ac:picMkLst>
            <pc:docMk/>
            <pc:sldMk cId="1803383476" sldId="276"/>
            <ac:picMk id="11" creationId="{162D030A-8E04-850E-C074-D4BE3E330B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0: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7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1: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7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2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2: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7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3: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p7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74: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7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5: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4" name="Google Shape;334;p7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6: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7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77: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7" name="Google Shape;367;p7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2: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p3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5: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6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8: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is-IS" noProof="0" dirty="0"/>
          </a:p>
        </p:txBody>
      </p:sp>
      <p:sp>
        <p:nvSpPr>
          <p:cNvPr id="180" name="Google Shape;180;p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6: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6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7: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6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8: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6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9:notes"/>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6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5" t="-79327" r="32104" b="-6543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7" name="Google Shape;27;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8" t="27" r="10751" b="-5275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51"/>
        <p:cNvGrpSpPr/>
        <p:nvPr/>
      </p:nvGrpSpPr>
      <p:grpSpPr>
        <a:xfrm>
          <a:off x="0" y="0"/>
          <a:ext cx="0" cy="0"/>
          <a:chOff x="0" y="0"/>
          <a:chExt cx="0" cy="0"/>
        </a:xfrm>
      </p:grpSpPr>
      <p:sp>
        <p:nvSpPr>
          <p:cNvPr id="52" name="Google Shape;52;p47"/>
          <p:cNvSpPr>
            <a:spLocks noGrp="1"/>
          </p:cNvSpPr>
          <p:nvPr>
            <p:ph type="pic" idx="2"/>
          </p:nvPr>
        </p:nvSpPr>
        <p:spPr>
          <a:xfrm>
            <a:off x="16300" y="-732"/>
            <a:ext cx="12175708" cy="3635823"/>
          </a:xfrm>
          <a:prstGeom prst="rect">
            <a:avLst/>
          </a:prstGeom>
          <a:noFill/>
          <a:ln>
            <a:noFill/>
          </a:ln>
        </p:spPr>
      </p:sp>
      <p:sp>
        <p:nvSpPr>
          <p:cNvPr id="53" name="Google Shape;53;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6" t="17753" r="5545" b="-1775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6" name="Google Shape;56;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 name="Google Shape;58;p47"/>
          <p:cNvGrpSpPr/>
          <p:nvPr/>
        </p:nvGrpSpPr>
        <p:grpSpPr>
          <a:xfrm>
            <a:off x="408953" y="6110271"/>
            <a:ext cx="11323912" cy="541807"/>
            <a:chOff x="430699" y="6069857"/>
            <a:chExt cx="11323912" cy="541807"/>
          </a:xfrm>
        </p:grpSpPr>
        <p:sp>
          <p:nvSpPr>
            <p:cNvPr id="59" name="Google Shape;59;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61" name="Google Shape;61;p47"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2"/>
        <p:cNvGrpSpPr/>
        <p:nvPr/>
      </p:nvGrpSpPr>
      <p:grpSpPr>
        <a:xfrm>
          <a:off x="0" y="0"/>
          <a:ext cx="0" cy="0"/>
          <a:chOff x="0" y="0"/>
          <a:chExt cx="0" cy="0"/>
        </a:xfrm>
      </p:grpSpPr>
      <p:sp>
        <p:nvSpPr>
          <p:cNvPr id="63" name="Google Shape;63;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65" name="Google Shape;65;p42"/>
          <p:cNvSpPr>
            <a:spLocks noGrp="1"/>
          </p:cNvSpPr>
          <p:nvPr>
            <p:ph type="pic" idx="2"/>
          </p:nvPr>
        </p:nvSpPr>
        <p:spPr>
          <a:xfrm>
            <a:off x="7061200" y="1203325"/>
            <a:ext cx="5130800" cy="3913188"/>
          </a:xfrm>
          <a:prstGeom prst="rect">
            <a:avLst/>
          </a:prstGeom>
          <a:solidFill>
            <a:schemeClr val="lt1"/>
          </a:solidFill>
          <a:ln>
            <a:noFill/>
          </a:ln>
        </p:spPr>
      </p:sp>
      <p:sp>
        <p:nvSpPr>
          <p:cNvPr id="66" name="Google Shape;66;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8" name="Google Shape;68;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9" name="Google Shape;69;p42"/>
          <p:cNvGrpSpPr/>
          <p:nvPr/>
        </p:nvGrpSpPr>
        <p:grpSpPr>
          <a:xfrm>
            <a:off x="408953" y="6110271"/>
            <a:ext cx="11323912" cy="541807"/>
            <a:chOff x="430699" y="6069857"/>
            <a:chExt cx="11323912" cy="541807"/>
          </a:xfrm>
        </p:grpSpPr>
        <p:sp>
          <p:nvSpPr>
            <p:cNvPr id="70" name="Google Shape;70;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2" name="Google Shape;72;p42"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73"/>
        <p:cNvGrpSpPr/>
        <p:nvPr/>
      </p:nvGrpSpPr>
      <p:grpSpPr>
        <a:xfrm>
          <a:off x="0" y="0"/>
          <a:ext cx="0" cy="0"/>
          <a:chOff x="0" y="0"/>
          <a:chExt cx="0" cy="0"/>
        </a:xfrm>
      </p:grpSpPr>
      <p:grpSp>
        <p:nvGrpSpPr>
          <p:cNvPr id="74" name="Google Shape;74;p56"/>
          <p:cNvGrpSpPr/>
          <p:nvPr/>
        </p:nvGrpSpPr>
        <p:grpSpPr>
          <a:xfrm>
            <a:off x="1154562" y="1887157"/>
            <a:ext cx="9882876" cy="2798187"/>
            <a:chOff x="1875859" y="4907106"/>
            <a:chExt cx="20625932" cy="5839921"/>
          </a:xfrm>
        </p:grpSpPr>
        <p:sp>
          <p:nvSpPr>
            <p:cNvPr id="75" name="Google Shape;75;p56"/>
            <p:cNvSpPr/>
            <p:nvPr/>
          </p:nvSpPr>
          <p:spPr>
            <a:xfrm rot="10800000">
              <a:off x="1875859"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6" name="Google Shape;76;p56"/>
            <p:cNvSpPr/>
            <p:nvPr/>
          </p:nvSpPr>
          <p:spPr>
            <a:xfrm>
              <a:off x="5916227"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7" name="Google Shape;77;p56"/>
            <p:cNvSpPr/>
            <p:nvPr/>
          </p:nvSpPr>
          <p:spPr>
            <a:xfrm rot="10800000">
              <a:off x="9956596" y="4907109"/>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8" name="Google Shape;78;p56"/>
            <p:cNvSpPr/>
            <p:nvPr/>
          </p:nvSpPr>
          <p:spPr>
            <a:xfrm>
              <a:off x="13996964"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9" name="Google Shape;79;p56"/>
            <p:cNvSpPr/>
            <p:nvPr/>
          </p:nvSpPr>
          <p:spPr>
            <a:xfrm>
              <a:off x="1875859" y="4907106"/>
              <a:ext cx="4464459" cy="4631501"/>
            </a:xfrm>
            <a:prstGeom prst="blockArc">
              <a:avLst>
                <a:gd name="adj1" fmla="val 10800000"/>
                <a:gd name="adj2" fmla="val 0"/>
                <a:gd name="adj3" fmla="val 9694"/>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0" name="Google Shape;80;p56"/>
            <p:cNvSpPr/>
            <p:nvPr/>
          </p:nvSpPr>
          <p:spPr>
            <a:xfrm rot="10800000">
              <a:off x="18037332"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1" name="Google Shape;81;p56"/>
            <p:cNvSpPr/>
            <p:nvPr/>
          </p:nvSpPr>
          <p:spPr>
            <a:xfrm rot="10800000">
              <a:off x="5916227" y="4907106"/>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2" name="Google Shape;82;p56"/>
            <p:cNvSpPr/>
            <p:nvPr/>
          </p:nvSpPr>
          <p:spPr>
            <a:xfrm rot="10800000">
              <a:off x="13996964" y="4907111"/>
              <a:ext cx="4464459" cy="4631501"/>
            </a:xfrm>
            <a:prstGeom prst="blockArc">
              <a:avLst>
                <a:gd name="adj1" fmla="val 10800000"/>
                <a:gd name="adj2" fmla="val 0"/>
                <a:gd name="adj3" fmla="val 9694"/>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3" name="Google Shape;83;p56"/>
            <p:cNvSpPr/>
            <p:nvPr/>
          </p:nvSpPr>
          <p:spPr>
            <a:xfrm>
              <a:off x="9956596" y="4907108"/>
              <a:ext cx="4464459" cy="4631501"/>
            </a:xfrm>
            <a:prstGeom prst="blockArc">
              <a:avLst>
                <a:gd name="adj1" fmla="val 10800000"/>
                <a:gd name="adj2" fmla="val 0"/>
                <a:gd name="adj3" fmla="val 9694"/>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4" name="Google Shape;84;p56"/>
            <p:cNvSpPr/>
            <p:nvPr/>
          </p:nvSpPr>
          <p:spPr>
            <a:xfrm>
              <a:off x="18037331" y="4907110"/>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5" name="Google Shape;85;p56"/>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Mission</a:t>
              </a:r>
              <a:endParaRPr sz="1400" b="0" i="0" u="none" strike="noStrike" cap="none">
                <a:solidFill>
                  <a:srgbClr val="000000"/>
                </a:solidFill>
                <a:latin typeface="Arial"/>
                <a:ea typeface="Arial"/>
                <a:cs typeface="Arial"/>
                <a:sym typeface="Arial"/>
              </a:endParaRPr>
            </a:p>
          </p:txBody>
        </p:sp>
        <p:sp>
          <p:nvSpPr>
            <p:cNvPr id="86" name="Google Shape;86;p56"/>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Vision</a:t>
              </a:r>
              <a:endParaRPr sz="1400" b="0" i="0" u="none" strike="noStrike" cap="none">
                <a:solidFill>
                  <a:srgbClr val="000000"/>
                </a:solidFill>
                <a:latin typeface="Arial"/>
                <a:ea typeface="Arial"/>
                <a:cs typeface="Arial"/>
                <a:sym typeface="Arial"/>
              </a:endParaRPr>
            </a:p>
          </p:txBody>
        </p:sp>
        <p:sp>
          <p:nvSpPr>
            <p:cNvPr id="87" name="Google Shape;87;p56"/>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Goals</a:t>
              </a:r>
              <a:endParaRPr sz="1400" b="0" i="0" u="none" strike="noStrike" cap="none">
                <a:solidFill>
                  <a:srgbClr val="000000"/>
                </a:solidFill>
                <a:latin typeface="Arial"/>
                <a:ea typeface="Arial"/>
                <a:cs typeface="Arial"/>
                <a:sym typeface="Arial"/>
              </a:endParaRPr>
            </a:p>
          </p:txBody>
        </p:sp>
        <p:sp>
          <p:nvSpPr>
            <p:cNvPr id="88" name="Google Shape;88;p56"/>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Values</a:t>
              </a:r>
              <a:endParaRPr sz="1400" b="0" i="0" u="none" strike="noStrike" cap="none">
                <a:solidFill>
                  <a:srgbClr val="000000"/>
                </a:solidFill>
                <a:latin typeface="Arial"/>
                <a:ea typeface="Arial"/>
                <a:cs typeface="Arial"/>
                <a:sym typeface="Arial"/>
              </a:endParaRPr>
            </a:p>
          </p:txBody>
        </p:sp>
        <p:sp>
          <p:nvSpPr>
            <p:cNvPr id="89" name="Google Shape;89;p56"/>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Strategy</a:t>
              </a:r>
              <a:endParaRPr sz="1400" b="0" i="0" u="none" strike="noStrike" cap="none">
                <a:solidFill>
                  <a:srgbClr val="000000"/>
                </a:solidFill>
                <a:latin typeface="Arial"/>
                <a:ea typeface="Arial"/>
                <a:cs typeface="Arial"/>
                <a:sym typeface="Arial"/>
              </a:endParaRPr>
            </a:p>
          </p:txBody>
        </p:sp>
      </p:grpSp>
      <p:sp>
        <p:nvSpPr>
          <p:cNvPr id="90" name="Google Shape;90;p56"/>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56"/>
          <p:cNvSpPr txBox="1">
            <a:spLocks noGrp="1"/>
          </p:cNvSpPr>
          <p:nvPr>
            <p:ph type="body" idx="2"/>
          </p:nvPr>
        </p:nvSpPr>
        <p:spPr>
          <a:xfrm>
            <a:off x="1333175" y="4539912"/>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6"/>
          <p:cNvSpPr txBox="1">
            <a:spLocks noGrp="1"/>
          </p:cNvSpPr>
          <p:nvPr>
            <p:ph type="body" idx="3"/>
          </p:nvPr>
        </p:nvSpPr>
        <p:spPr>
          <a:xfrm>
            <a:off x="7165569" y="4535946"/>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6"/>
          <p:cNvSpPr txBox="1">
            <a:spLocks noGrp="1"/>
          </p:cNvSpPr>
          <p:nvPr>
            <p:ph type="body" idx="4"/>
          </p:nvPr>
        </p:nvSpPr>
        <p:spPr>
          <a:xfrm>
            <a:off x="5229634" y="4542698"/>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56"/>
          <p:cNvSpPr txBox="1">
            <a:spLocks noGrp="1"/>
          </p:cNvSpPr>
          <p:nvPr>
            <p:ph type="body" idx="5"/>
          </p:nvPr>
        </p:nvSpPr>
        <p:spPr>
          <a:xfrm>
            <a:off x="9101503" y="4557649"/>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56"/>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 name="Google Shape;96;p56"/>
          <p:cNvGrpSpPr/>
          <p:nvPr/>
        </p:nvGrpSpPr>
        <p:grpSpPr>
          <a:xfrm>
            <a:off x="4571670" y="6135034"/>
            <a:ext cx="3059425" cy="407404"/>
            <a:chOff x="4345239" y="6324600"/>
            <a:chExt cx="3059425" cy="407404"/>
          </a:xfrm>
        </p:grpSpPr>
        <p:sp>
          <p:nvSpPr>
            <p:cNvPr id="97" name="Google Shape;97;p5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98" name="Google Shape;98;p56"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99"/>
        <p:cNvGrpSpPr/>
        <p:nvPr/>
      </p:nvGrpSpPr>
      <p:grpSpPr>
        <a:xfrm>
          <a:off x="0" y="0"/>
          <a:ext cx="0" cy="0"/>
          <a:chOff x="0" y="0"/>
          <a:chExt cx="0" cy="0"/>
        </a:xfrm>
      </p:grpSpPr>
      <p:sp>
        <p:nvSpPr>
          <p:cNvPr id="100" name="Google Shape;100;p64"/>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64"/>
          <p:cNvSpPr/>
          <p:nvPr/>
        </p:nvSpPr>
        <p:spPr>
          <a:xfrm>
            <a:off x="5571778" y="1314450"/>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02" name="Google Shape;102;p64"/>
          <p:cNvSpPr>
            <a:spLocks noGrp="1"/>
          </p:cNvSpPr>
          <p:nvPr>
            <p:ph type="pic" idx="2"/>
          </p:nvPr>
        </p:nvSpPr>
        <p:spPr>
          <a:xfrm>
            <a:off x="1179684" y="2043172"/>
            <a:ext cx="1723877" cy="1723877"/>
          </a:xfrm>
          <a:prstGeom prst="ellipse">
            <a:avLst/>
          </a:prstGeom>
          <a:solidFill>
            <a:schemeClr val="lt1"/>
          </a:solidFill>
          <a:ln>
            <a:noFill/>
          </a:ln>
        </p:spPr>
      </p:sp>
      <p:sp>
        <p:nvSpPr>
          <p:cNvPr id="103" name="Google Shape;103;p64"/>
          <p:cNvSpPr>
            <a:spLocks noGrp="1"/>
          </p:cNvSpPr>
          <p:nvPr>
            <p:ph type="pic" idx="3"/>
          </p:nvPr>
        </p:nvSpPr>
        <p:spPr>
          <a:xfrm>
            <a:off x="3867471" y="2052565"/>
            <a:ext cx="1723877" cy="1723877"/>
          </a:xfrm>
          <a:prstGeom prst="ellipse">
            <a:avLst/>
          </a:prstGeom>
          <a:solidFill>
            <a:schemeClr val="lt1"/>
          </a:solidFill>
          <a:ln>
            <a:noFill/>
          </a:ln>
        </p:spPr>
      </p:sp>
      <p:sp>
        <p:nvSpPr>
          <p:cNvPr id="104" name="Google Shape;104;p64"/>
          <p:cNvSpPr>
            <a:spLocks noGrp="1"/>
          </p:cNvSpPr>
          <p:nvPr>
            <p:ph type="pic" idx="4"/>
          </p:nvPr>
        </p:nvSpPr>
        <p:spPr>
          <a:xfrm>
            <a:off x="6543647" y="2048263"/>
            <a:ext cx="1723877" cy="1723877"/>
          </a:xfrm>
          <a:prstGeom prst="ellipse">
            <a:avLst/>
          </a:prstGeom>
          <a:solidFill>
            <a:schemeClr val="lt1"/>
          </a:solidFill>
          <a:ln>
            <a:noFill/>
          </a:ln>
        </p:spPr>
      </p:sp>
      <p:sp>
        <p:nvSpPr>
          <p:cNvPr id="105" name="Google Shape;105;p64"/>
          <p:cNvSpPr>
            <a:spLocks noGrp="1"/>
          </p:cNvSpPr>
          <p:nvPr>
            <p:ph type="pic" idx="5"/>
          </p:nvPr>
        </p:nvSpPr>
        <p:spPr>
          <a:xfrm>
            <a:off x="9231434" y="2057654"/>
            <a:ext cx="1723877" cy="1723877"/>
          </a:xfrm>
          <a:prstGeom prst="ellipse">
            <a:avLst/>
          </a:prstGeom>
          <a:solidFill>
            <a:schemeClr val="lt1"/>
          </a:solidFill>
          <a:ln>
            <a:noFill/>
          </a:ln>
        </p:spPr>
      </p:sp>
      <p:sp>
        <p:nvSpPr>
          <p:cNvPr id="106" name="Google Shape;106;p64"/>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4"/>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64"/>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4"/>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4"/>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4"/>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4"/>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4"/>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64"/>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5" name="Google Shape;115;p64"/>
          <p:cNvGrpSpPr/>
          <p:nvPr/>
        </p:nvGrpSpPr>
        <p:grpSpPr>
          <a:xfrm>
            <a:off x="408953" y="6110271"/>
            <a:ext cx="11323912" cy="541807"/>
            <a:chOff x="430699" y="6069857"/>
            <a:chExt cx="11323912" cy="541807"/>
          </a:xfrm>
        </p:grpSpPr>
        <p:sp>
          <p:nvSpPr>
            <p:cNvPr id="116" name="Google Shape;116;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18" name="Google Shape;118;p64" descr="A picture containing text, clock, sign, gauge&#10;&#10;Description automatically generated"/>
            <p:cNvPicPr preferRelativeResize="0"/>
            <p:nvPr/>
          </p:nvPicPr>
          <p:blipFill rotWithShape="1">
            <a:blip r:embed="rId2">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with quote">
  <p:cSld name="Photo Slide with quote">
    <p:spTree>
      <p:nvGrpSpPr>
        <p:cNvPr id="1" name="Shape 119"/>
        <p:cNvGrpSpPr/>
        <p:nvPr/>
      </p:nvGrpSpPr>
      <p:grpSpPr>
        <a:xfrm>
          <a:off x="0" y="0"/>
          <a:ext cx="0" cy="0"/>
          <a:chOff x="0" y="0"/>
          <a:chExt cx="0" cy="0"/>
        </a:xfrm>
      </p:grpSpPr>
      <p:sp>
        <p:nvSpPr>
          <p:cNvPr id="120" name="Google Shape;120;p41"/>
          <p:cNvSpPr/>
          <p:nvPr/>
        </p:nvSpPr>
        <p:spPr>
          <a:xfrm>
            <a:off x="4559917"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1"/>
          <p:cNvSpPr/>
          <p:nvPr/>
        </p:nvSpPr>
        <p:spPr>
          <a:xfrm>
            <a:off x="4559918"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blipFill rotWithShape="1">
            <a:blip r:embed="rId2">
              <a:alphaModFix/>
            </a:blip>
            <a:stretch>
              <a:fillRect l="-32105" t="-79327" r="32104" b="-6543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1"/>
          <p:cNvSpPr>
            <a:spLocks noGrp="1"/>
          </p:cNvSpPr>
          <p:nvPr>
            <p:ph type="pic" idx="2"/>
          </p:nvPr>
        </p:nvSpPr>
        <p:spPr>
          <a:xfrm>
            <a:off x="1" y="-22478"/>
            <a:ext cx="12187574" cy="6880476"/>
          </a:xfrm>
          <a:prstGeom prst="rect">
            <a:avLst/>
          </a:prstGeom>
          <a:noFill/>
          <a:ln>
            <a:noFill/>
          </a:ln>
        </p:spPr>
      </p:sp>
      <p:sp>
        <p:nvSpPr>
          <p:cNvPr id="123" name="Google Shape;123;p41"/>
          <p:cNvSpPr txBox="1">
            <a:spLocks noGrp="1"/>
          </p:cNvSpPr>
          <p:nvPr>
            <p:ph type="body" idx="1"/>
          </p:nvPr>
        </p:nvSpPr>
        <p:spPr>
          <a:xfrm>
            <a:off x="10605172" y="477886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1"/>
          <p:cNvSpPr txBox="1">
            <a:spLocks noGrp="1"/>
          </p:cNvSpPr>
          <p:nvPr>
            <p:ph type="body" idx="3"/>
          </p:nvPr>
        </p:nvSpPr>
        <p:spPr>
          <a:xfrm>
            <a:off x="7021108" y="1671991"/>
            <a:ext cx="4369392" cy="392344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1"/>
          <p:cNvSpPr txBox="1">
            <a:spLocks noGrp="1"/>
          </p:cNvSpPr>
          <p:nvPr>
            <p:ph type="body" idx="4"/>
          </p:nvPr>
        </p:nvSpPr>
        <p:spPr>
          <a:xfrm>
            <a:off x="6900182" y="1639353"/>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1"/>
          <p:cNvSpPr/>
          <p:nvPr/>
        </p:nvSpPr>
        <p:spPr>
          <a:xfrm>
            <a:off x="5084618" y="6203859"/>
            <a:ext cx="6625332" cy="45719"/>
          </a:xfrm>
          <a:custGeom>
            <a:avLst/>
            <a:gdLst/>
            <a:ahLst/>
            <a:cxnLst/>
            <a:rect l="l" t="t" r="r" b="b"/>
            <a:pathLst>
              <a:path w="2568842" h="8144" extrusionOk="0">
                <a:moveTo>
                  <a:pt x="0" y="0"/>
                </a:moveTo>
                <a:lnTo>
                  <a:pt x="2568843" y="0"/>
                </a:ln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28"/>
        <p:cNvGrpSpPr/>
        <p:nvPr/>
      </p:nvGrpSpPr>
      <p:grpSpPr>
        <a:xfrm>
          <a:off x="0" y="0"/>
          <a:ext cx="0" cy="0"/>
          <a:chOff x="0" y="0"/>
          <a:chExt cx="0" cy="0"/>
        </a:xfrm>
      </p:grpSpPr>
      <p:sp>
        <p:nvSpPr>
          <p:cNvPr id="129" name="Google Shape;129;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7" r="24307" b="-309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35" name="Google Shape;135;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63"/>
          <p:cNvGrpSpPr/>
          <p:nvPr/>
        </p:nvGrpSpPr>
        <p:grpSpPr>
          <a:xfrm>
            <a:off x="9432575" y="5721840"/>
            <a:ext cx="2735993" cy="679345"/>
            <a:chOff x="0" y="0"/>
            <a:chExt cx="2301694" cy="571500"/>
          </a:xfrm>
        </p:grpSpPr>
        <p:sp>
          <p:nvSpPr>
            <p:cNvPr id="139" name="Google Shape;139;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0" name="Google Shape;140;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41" name="Google Shape;141;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42" name="Google Shape;142;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akentrepreneurs.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www.tiktok.com/@peakentrepreneurs?lang=en" TargetMode="External"/><Relationship Id="rId3" Type="http://schemas.openxmlformats.org/officeDocument/2006/relationships/image" Target="../media/image32.png"/><Relationship Id="rId7" Type="http://schemas.openxmlformats.org/officeDocument/2006/relationships/hyperlink" Target="https://creativecommons.org/licenses/by/3.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proofmart.com/product/instagram-white-logo-png-icon-clipart-free-download/" TargetMode="External"/><Relationship Id="rId11" Type="http://schemas.openxmlformats.org/officeDocument/2006/relationships/hyperlink" Target="http://www.instagram.com/peak.entrepreneurs/" TargetMode="External"/><Relationship Id="rId5" Type="http://schemas.openxmlformats.org/officeDocument/2006/relationships/image" Target="../media/image34.png"/><Relationship Id="rId10" Type="http://schemas.openxmlformats.org/officeDocument/2006/relationships/hyperlink" Target="http://www.youtube.com/channel/UCTViMLo7TqGSW7-uhEPdDjA" TargetMode="External"/><Relationship Id="rId4" Type="http://schemas.openxmlformats.org/officeDocument/2006/relationships/image" Target="../media/image33.jp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youtube.com/@peakentrepreneurs2892/videos" TargetMode="External"/><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10" Type="http://schemas.openxmlformats.org/officeDocument/2006/relationships/hyperlink" Target="http://www.peakentrepreneurs.eu/" TargetMode="External"/><Relationship Id="rId4" Type="http://schemas.openxmlformats.org/officeDocument/2006/relationships/hyperlink" Target="https://www.tiktok.com/@peakentrepreneurs" TargetMode="Externa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erasmus-plus.ec.europa.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eakentrepreneurs.eu/"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www.un.org/esa/socdev/documents/youth/fact-sheets/youth-definition.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thegrittifund.com/entrepreneurship-definition/origin-word-entrepreneu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body" idx="1"/>
          </p:nvPr>
        </p:nvSpPr>
        <p:spPr>
          <a:xfrm>
            <a:off x="4788568" y="4349592"/>
            <a:ext cx="5669882" cy="16060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000"/>
              <a:buNone/>
            </a:pPr>
            <a:r>
              <a:rPr lang="is-IS" sz="3600" dirty="0"/>
              <a:t>Að gerast ungur frumkvöðull í fjallahéruðum og dreifðum byggðum  </a:t>
            </a:r>
            <a:endParaRPr lang="is-IS" dirty="0"/>
          </a:p>
          <a:p>
            <a:pPr marL="0" lvl="0" indent="0" algn="l" rtl="0">
              <a:lnSpc>
                <a:spcPct val="90000"/>
              </a:lnSpc>
              <a:spcBef>
                <a:spcPts val="0"/>
              </a:spcBef>
              <a:spcAft>
                <a:spcPts val="0"/>
              </a:spcAft>
              <a:buClr>
                <a:schemeClr val="lt1"/>
              </a:buClr>
              <a:buSzPts val="5000"/>
              <a:buNone/>
            </a:pPr>
            <a:endParaRPr dirty="0"/>
          </a:p>
        </p:txBody>
      </p:sp>
      <p:sp>
        <p:nvSpPr>
          <p:cNvPr id="148" name="Google Shape;148;p3"/>
          <p:cNvSpPr txBox="1">
            <a:spLocks noGrp="1"/>
          </p:cNvSpPr>
          <p:nvPr>
            <p:ph type="body" idx="3"/>
          </p:nvPr>
        </p:nvSpPr>
        <p:spPr>
          <a:xfrm>
            <a:off x="4958168" y="3115874"/>
            <a:ext cx="5278651" cy="69735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is-IS" sz="4800" dirty="0">
                <a:solidFill>
                  <a:schemeClr val="bg1"/>
                </a:solidFill>
              </a:rPr>
              <a:t>Námspakki 1</a:t>
            </a:r>
          </a:p>
        </p:txBody>
      </p:sp>
      <p:grpSp>
        <p:nvGrpSpPr>
          <p:cNvPr id="149" name="Google Shape;149;p3"/>
          <p:cNvGrpSpPr/>
          <p:nvPr/>
        </p:nvGrpSpPr>
        <p:grpSpPr>
          <a:xfrm>
            <a:off x="2088627" y="3786905"/>
            <a:ext cx="2082443" cy="2861107"/>
            <a:chOff x="5875548" y="3125276"/>
            <a:chExt cx="438214" cy="602070"/>
          </a:xfrm>
        </p:grpSpPr>
        <p:sp>
          <p:nvSpPr>
            <p:cNvPr id="150" name="Google Shape;150;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52" name="Google Shape;152;p3"/>
          <p:cNvPicPr preferRelativeResize="0">
            <a:picLocks noGrp="1"/>
          </p:cNvPicPr>
          <p:nvPr>
            <p:ph type="pic" idx="2"/>
          </p:nvPr>
        </p:nvPicPr>
        <p:blipFill rotWithShape="1">
          <a:blip r:embed="rId3">
            <a:alphaModFix/>
          </a:blip>
          <a:srcRect l="24793" t="1550" r="20633" b="1549"/>
          <a:stretch/>
        </p:blipFill>
        <p:spPr>
          <a:xfrm>
            <a:off x="-125936" y="0"/>
            <a:ext cx="442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0"/>
          <p:cNvSpPr txBox="1">
            <a:spLocks noGrp="1"/>
          </p:cNvSpPr>
          <p:nvPr>
            <p:ph type="body" idx="1"/>
          </p:nvPr>
        </p:nvSpPr>
        <p:spPr>
          <a:xfrm>
            <a:off x="4486473" y="908050"/>
            <a:ext cx="7515697" cy="5949950"/>
          </a:xfrm>
          <a:prstGeom prst="rect">
            <a:avLst/>
          </a:prstGeom>
          <a:noFill/>
          <a:ln>
            <a:noFill/>
          </a:ln>
        </p:spPr>
        <p:txBody>
          <a:bodyPr spcFirstLastPara="1" wrap="square" lIns="91425" tIns="45700" rIns="91425" bIns="45700" anchor="t" anchorCtr="0">
            <a:noAutofit/>
          </a:bodyPr>
          <a:lstStyle/>
          <a:p>
            <a:pPr marL="225425" lvl="0" indent="3175" algn="just"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a:p>
            <a:pPr marL="511175" lvl="0" indent="-285750" algn="just">
              <a:buFont typeface="Arial"/>
              <a:buChar char="•"/>
            </a:pPr>
            <a:r>
              <a:rPr lang="is-IS" sz="1950" dirty="0">
                <a:solidFill>
                  <a:srgbClr val="000000"/>
                </a:solidFill>
              </a:rPr>
              <a:t>Margt ungt fólk í Evrópu fær ekki atvinnu. Þessi staða getur versnað enn frekar þegar ungt fólk býr í dreifbýli og afskekktum samfélögum eins og fjallasvæðum. 
Vísbendingar benda til þess að atvinnulaust fólk sé óhamingjusamara, líklegra til að upplifa ýmis heilsufarsvandamál og standi frammi fyrir áskorunum sem tengjast því að fara aftur á vinnumarkaðinn (Bell og </a:t>
            </a:r>
            <a:r>
              <a:rPr lang="is-IS" sz="1950" dirty="0" err="1">
                <a:solidFill>
                  <a:srgbClr val="000000"/>
                </a:solidFill>
              </a:rPr>
              <a:t>Blanchflower</a:t>
            </a:r>
            <a:r>
              <a:rPr lang="is-IS" sz="1950" dirty="0">
                <a:solidFill>
                  <a:srgbClr val="000000"/>
                </a:solidFill>
              </a:rPr>
              <a:t>, 2009). </a:t>
            </a:r>
            <a:endParaRPr lang="is-IS" sz="1950" dirty="0"/>
          </a:p>
          <a:p>
            <a:pPr marL="511175" lvl="0" indent="-285750" algn="just">
              <a:buFont typeface="Arial"/>
              <a:buChar char="•"/>
            </a:pPr>
            <a:r>
              <a:rPr lang="is-IS" sz="1950" dirty="0">
                <a:solidFill>
                  <a:srgbClr val="000000"/>
                </a:solidFill>
              </a:rPr>
              <a:t>Frumkvöðlastarf í dreifbýli snýst um fleira en bara ferðaþjónustu. PEAK frumkvöðlar sem starfa í ýmsum mismunandi atvinnugeirum gefa innblástur – sjá afurðarflipann á </a:t>
            </a:r>
            <a:r>
              <a:rPr lang="is-IS" sz="1950" u="sng"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peakentrepreneurs.eu/</a:t>
            </a:r>
            <a:r>
              <a:rPr lang="is-IS" sz="1950" dirty="0">
                <a:solidFill>
                  <a:srgbClr val="0070C0"/>
                </a:solidFill>
                <a:latin typeface="Calibri"/>
                <a:ea typeface="Calibri"/>
                <a:cs typeface="Calibri"/>
                <a:sym typeface="Calibri"/>
              </a:rPr>
              <a:t>.</a:t>
            </a:r>
            <a:endParaRPr lang="is-IS" sz="1950" dirty="0">
              <a:solidFill>
                <a:srgbClr val="000000"/>
              </a:solidFill>
              <a:latin typeface="Calibri"/>
              <a:ea typeface="Calibri"/>
              <a:cs typeface="Calibri"/>
              <a:sym typeface="Calibri"/>
            </a:endParaRPr>
          </a:p>
          <a:p>
            <a:pPr marL="511175" lvl="0" indent="-285750" algn="just">
              <a:buFont typeface="Arial"/>
              <a:buChar char="•"/>
            </a:pPr>
            <a:r>
              <a:rPr lang="is-IS" sz="1950" dirty="0">
                <a:solidFill>
                  <a:srgbClr val="000000"/>
                </a:solidFill>
              </a:rPr>
              <a:t>Fyrir ungt fólk geta áhrif atvinnuleysis verið sérstaklega langvarandi og raskað velferð og væntingum til framtíðarinnar. Vísbendingar benda til þess að ungmenni sem upplifir tímabil atvinnuleysis sé líklegra til að verða í framtíðinni á lægri launum og glíma við frekara langtímaatvinnuleysi síðar á ævinni (</a:t>
            </a:r>
            <a:r>
              <a:rPr lang="is-IS" sz="1950" dirty="0" err="1">
                <a:solidFill>
                  <a:srgbClr val="000000"/>
                </a:solidFill>
              </a:rPr>
              <a:t>Blanchflower</a:t>
            </a:r>
            <a:r>
              <a:rPr lang="is-IS" sz="1950" dirty="0">
                <a:solidFill>
                  <a:srgbClr val="000000"/>
                </a:solidFill>
              </a:rPr>
              <a:t> og Oswald, 1998).</a:t>
            </a:r>
            <a:endParaRPr sz="1950" dirty="0"/>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p:txBody>
      </p:sp>
      <p:sp>
        <p:nvSpPr>
          <p:cNvPr id="229" name="Google Shape;229;p70"/>
          <p:cNvSpPr txBox="1">
            <a:spLocks noGrp="1"/>
          </p:cNvSpPr>
          <p:nvPr>
            <p:ph type="body" idx="3"/>
          </p:nvPr>
        </p:nvSpPr>
        <p:spPr>
          <a:xfrm>
            <a:off x="4684401" y="496248"/>
            <a:ext cx="7317770" cy="8509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107142"/>
              <a:buNone/>
            </a:pPr>
            <a:r>
              <a:rPr lang="is-IS" sz="4800" dirty="0">
                <a:solidFill>
                  <a:srgbClr val="0070C0"/>
                </a:solidFill>
              </a:rPr>
              <a:t>Hvers vegan að gerast ungur frumkvöðull í fjalllendis og/eða dreifðum byggðum?</a:t>
            </a:r>
            <a:endParaRPr lang="is-IS" dirty="0"/>
          </a:p>
          <a:p>
            <a:pPr marL="0" lvl="0" indent="0" algn="l" rtl="0">
              <a:lnSpc>
                <a:spcPct val="90000"/>
              </a:lnSpc>
              <a:spcBef>
                <a:spcPts val="0"/>
              </a:spcBef>
              <a:spcAft>
                <a:spcPts val="0"/>
              </a:spcAft>
              <a:buClr>
                <a:srgbClr val="595959"/>
              </a:buClr>
              <a:buSzPct val="183673"/>
              <a:buNone/>
            </a:pPr>
            <a:endParaRPr sz="2800" dirty="0"/>
          </a:p>
        </p:txBody>
      </p:sp>
      <p:pic>
        <p:nvPicPr>
          <p:cNvPr id="230" name="Google Shape;230;p70" descr="A picture containing person, indoor, standing, kitchen appliance&#10;&#10;Description automatically generated"/>
          <p:cNvPicPr preferRelativeResize="0"/>
          <p:nvPr/>
        </p:nvPicPr>
        <p:blipFill rotWithShape="1">
          <a:blip r:embed="rId4">
            <a:alphaModFix/>
          </a:blip>
          <a:srcRect l="38889"/>
          <a:stretch/>
        </p:blipFill>
        <p:spPr>
          <a:xfrm>
            <a:off x="0" y="0"/>
            <a:ext cx="4258888" cy="6858000"/>
          </a:xfrm>
          <a:prstGeom prst="rect">
            <a:avLst/>
          </a:prstGeom>
          <a:noFill/>
          <a:ln>
            <a:noFill/>
          </a:ln>
        </p:spPr>
      </p:pic>
      <p:sp>
        <p:nvSpPr>
          <p:cNvPr id="231" name="Google Shape;231;p70"/>
          <p:cNvSpPr txBox="1"/>
          <p:nvPr/>
        </p:nvSpPr>
        <p:spPr>
          <a:xfrm>
            <a:off x="375921" y="5625496"/>
            <a:ext cx="307848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70C0"/>
                </a:solidFill>
                <a:latin typeface="Arial"/>
                <a:ea typeface="Arial"/>
                <a:cs typeface="Arial"/>
                <a:sym typeface="Arial"/>
              </a:rPr>
              <a:t>Chocolates of </a:t>
            </a:r>
            <a:r>
              <a:rPr lang="en-US" sz="1400" b="0" i="0" u="none" strike="noStrike" cap="none" dirty="0" err="1">
                <a:solidFill>
                  <a:srgbClr val="0070C0"/>
                </a:solidFill>
                <a:latin typeface="Arial"/>
                <a:ea typeface="Arial"/>
                <a:cs typeface="Arial"/>
                <a:sym typeface="Arial"/>
              </a:rPr>
              <a:t>Glenshiel</a:t>
            </a:r>
            <a:r>
              <a:rPr lang="en-US" sz="1400" b="0" i="0" u="none" strike="noStrike" cap="none" dirty="0">
                <a:solidFill>
                  <a:srgbClr val="0070C0"/>
                </a:solidFill>
                <a:latin typeface="Arial"/>
                <a:ea typeface="Arial"/>
                <a:cs typeface="Arial"/>
                <a:sym typeface="Arial"/>
              </a:rPr>
              <a:t>: PEAK Youth Mountain Entrepreneur</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1"/>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85000" lnSpcReduction="20000"/>
          </a:bodyPr>
          <a:lstStyle/>
          <a:p>
            <a:pPr marL="0" lvl="0" indent="0">
              <a:spcBef>
                <a:spcPts val="0"/>
              </a:spcBef>
              <a:buSzPct val="105882"/>
            </a:pPr>
            <a:r>
              <a:rPr lang="is-IS" sz="4000" dirty="0"/>
              <a:t>Hver er ávinningurinn  af því að gerast ungur frumkvöðull í fjallahéruðum og dreifðum byggðum?</a:t>
            </a:r>
            <a:endParaRPr lang="is-IS" dirty="0"/>
          </a:p>
        </p:txBody>
      </p:sp>
      <p:pic>
        <p:nvPicPr>
          <p:cNvPr id="237" name="Google Shape;237;p71" descr="Culturista contorno"/>
          <p:cNvPicPr preferRelativeResize="0"/>
          <p:nvPr/>
        </p:nvPicPr>
        <p:blipFill rotWithShape="1">
          <a:blip r:embed="rId3">
            <a:alphaModFix/>
          </a:blip>
          <a:srcRect/>
          <a:stretch/>
        </p:blipFill>
        <p:spPr>
          <a:xfrm>
            <a:off x="1752600" y="2514600"/>
            <a:ext cx="914400" cy="914400"/>
          </a:xfrm>
          <a:prstGeom prst="rect">
            <a:avLst/>
          </a:prstGeom>
          <a:noFill/>
          <a:ln>
            <a:noFill/>
          </a:ln>
        </p:spPr>
      </p:pic>
      <p:pic>
        <p:nvPicPr>
          <p:cNvPr id="238" name="Google Shape;238;p71" descr="Recensione cliente contorno"/>
          <p:cNvPicPr preferRelativeResize="0"/>
          <p:nvPr/>
        </p:nvPicPr>
        <p:blipFill rotWithShape="1">
          <a:blip r:embed="rId4">
            <a:alphaModFix/>
          </a:blip>
          <a:srcRect/>
          <a:stretch/>
        </p:blipFill>
        <p:spPr>
          <a:xfrm>
            <a:off x="3678275" y="2514600"/>
            <a:ext cx="914400" cy="914400"/>
          </a:xfrm>
          <a:prstGeom prst="rect">
            <a:avLst/>
          </a:prstGeom>
          <a:noFill/>
          <a:ln>
            <a:noFill/>
          </a:ln>
        </p:spPr>
      </p:pic>
      <p:pic>
        <p:nvPicPr>
          <p:cNvPr id="239" name="Google Shape;239;p71" descr="Ricerca contorno"/>
          <p:cNvPicPr preferRelativeResize="0"/>
          <p:nvPr/>
        </p:nvPicPr>
        <p:blipFill rotWithShape="1">
          <a:blip r:embed="rId5">
            <a:alphaModFix/>
          </a:blip>
          <a:srcRect/>
          <a:stretch/>
        </p:blipFill>
        <p:spPr>
          <a:xfrm>
            <a:off x="5727700" y="2514600"/>
            <a:ext cx="914400" cy="914400"/>
          </a:xfrm>
          <a:prstGeom prst="rect">
            <a:avLst/>
          </a:prstGeom>
          <a:noFill/>
          <a:ln>
            <a:noFill/>
          </a:ln>
        </p:spPr>
      </p:pic>
      <p:pic>
        <p:nvPicPr>
          <p:cNvPr id="240" name="Google Shape;240;p71" descr="Mappamondo contorno"/>
          <p:cNvPicPr preferRelativeResize="0"/>
          <p:nvPr/>
        </p:nvPicPr>
        <p:blipFill rotWithShape="1">
          <a:blip r:embed="rId6">
            <a:alphaModFix/>
          </a:blip>
          <a:srcRect/>
          <a:stretch/>
        </p:blipFill>
        <p:spPr>
          <a:xfrm>
            <a:off x="7574734" y="2514600"/>
            <a:ext cx="914400" cy="914400"/>
          </a:xfrm>
          <a:prstGeom prst="rect">
            <a:avLst/>
          </a:prstGeom>
          <a:noFill/>
          <a:ln>
            <a:noFill/>
          </a:ln>
        </p:spPr>
      </p:pic>
      <p:pic>
        <p:nvPicPr>
          <p:cNvPr id="241" name="Google Shape;241;p71" descr="Buona idea contorno"/>
          <p:cNvPicPr preferRelativeResize="0"/>
          <p:nvPr/>
        </p:nvPicPr>
        <p:blipFill rotWithShape="1">
          <a:blip r:embed="rId7">
            <a:alphaModFix/>
          </a:blip>
          <a:srcRect/>
          <a:stretch/>
        </p:blipFill>
        <p:spPr>
          <a:xfrm>
            <a:off x="9553650" y="2514600"/>
            <a:ext cx="914400" cy="914400"/>
          </a:xfrm>
          <a:prstGeom prst="rect">
            <a:avLst/>
          </a:prstGeom>
          <a:noFill/>
          <a:ln>
            <a:noFill/>
          </a:ln>
        </p:spPr>
      </p:pic>
      <p:sp>
        <p:nvSpPr>
          <p:cNvPr id="242" name="Google Shape;242;p71"/>
          <p:cNvSpPr txBox="1">
            <a:spLocks noGrp="1"/>
          </p:cNvSpPr>
          <p:nvPr>
            <p:ph type="body" idx="2"/>
          </p:nvPr>
        </p:nvSpPr>
        <p:spPr>
          <a:xfrm>
            <a:off x="1333175" y="4321544"/>
            <a:ext cx="1732731" cy="1237497"/>
          </a:xfrm>
          <a:prstGeom prst="rect">
            <a:avLst/>
          </a:prstGeom>
          <a:noFill/>
          <a:ln>
            <a:noFill/>
          </a:ln>
        </p:spPr>
        <p:txBody>
          <a:bodyPr spcFirstLastPara="1" wrap="square" lIns="91425" tIns="45700" rIns="91425" bIns="45700" anchor="t" anchorCtr="0">
            <a:normAutofit/>
          </a:bodyPr>
          <a:lstStyle/>
          <a:p>
            <a:pPr marL="55563" lvl="0" indent="-42863"/>
            <a:r>
              <a:rPr lang="is-IS" sz="1800" dirty="0">
                <a:solidFill>
                  <a:srgbClr val="5F5F5F"/>
                </a:solidFill>
              </a:rPr>
              <a:t>Prófa hugmyndir og takið áhættu! </a:t>
            </a:r>
            <a:endParaRPr lang="is-IS" dirty="0">
              <a:solidFill>
                <a:srgbClr val="5F5F5F"/>
              </a:solidFill>
            </a:endParaRPr>
          </a:p>
        </p:txBody>
      </p:sp>
      <p:sp>
        <p:nvSpPr>
          <p:cNvPr id="243" name="Google Shape;243;p71"/>
          <p:cNvSpPr txBox="1"/>
          <p:nvPr/>
        </p:nvSpPr>
        <p:spPr>
          <a:xfrm>
            <a:off x="3269109" y="4332318"/>
            <a:ext cx="1732731" cy="1386090"/>
          </a:xfrm>
          <a:prstGeom prst="rect">
            <a:avLst/>
          </a:prstGeom>
          <a:noFill/>
          <a:ln>
            <a:noFill/>
          </a:ln>
        </p:spPr>
        <p:txBody>
          <a:bodyPr spcFirstLastPara="1" wrap="square" lIns="91425" tIns="45700" rIns="91425" bIns="45700" anchor="t" anchorCtr="0">
            <a:normAutofit lnSpcReduction="10000"/>
          </a:bodyPr>
          <a:lstStyle/>
          <a:p>
            <a:pPr marL="55563" lvl="0" algn="ctr">
              <a:lnSpc>
                <a:spcPct val="90000"/>
              </a:lnSpc>
              <a:spcBef>
                <a:spcPts val="1000"/>
              </a:spcBef>
              <a:buClr>
                <a:srgbClr val="595959"/>
              </a:buClr>
              <a:buSzPts val="2400"/>
            </a:pPr>
            <a:r>
              <a:rPr lang="is-IS" sz="1800" dirty="0">
                <a:solidFill>
                  <a:srgbClr val="5F5F5F"/>
                </a:solidFill>
                <a:latin typeface="Calibri"/>
                <a:ea typeface="Calibri"/>
                <a:cs typeface="Calibri"/>
                <a:sym typeface="Calibri"/>
              </a:rPr>
              <a:t>Stærra tengslanet og útvíkkun á vina- og jafningjahópi </a:t>
            </a:r>
            <a:endParaRPr lang="is-IS" sz="1600" b="0" i="0" u="none" strike="noStrike" cap="none" dirty="0">
              <a:solidFill>
                <a:srgbClr val="5F5F5F"/>
              </a:solidFill>
              <a:latin typeface="Calibri"/>
              <a:ea typeface="Calibri"/>
              <a:cs typeface="Calibri"/>
              <a:sym typeface="Calibri"/>
            </a:endParaRPr>
          </a:p>
        </p:txBody>
      </p:sp>
      <p:sp>
        <p:nvSpPr>
          <p:cNvPr id="244" name="Google Shape;244;p71"/>
          <p:cNvSpPr txBox="1"/>
          <p:nvPr/>
        </p:nvSpPr>
        <p:spPr>
          <a:xfrm>
            <a:off x="7165568" y="4332318"/>
            <a:ext cx="1978916" cy="1672693"/>
          </a:xfrm>
          <a:prstGeom prst="rect">
            <a:avLst/>
          </a:prstGeom>
          <a:noFill/>
          <a:ln>
            <a:noFill/>
          </a:ln>
        </p:spPr>
        <p:txBody>
          <a:bodyPr spcFirstLastPara="1" wrap="square" lIns="91425" tIns="45700" rIns="91425" bIns="45700" anchor="t" anchorCtr="0">
            <a:normAutofit fontScale="92500" lnSpcReduction="20000"/>
          </a:bodyPr>
          <a:lstStyle/>
          <a:p>
            <a:pPr marL="55563" lvl="0" algn="ctr">
              <a:lnSpc>
                <a:spcPct val="90000"/>
              </a:lnSpc>
              <a:spcBef>
                <a:spcPts val="1000"/>
              </a:spcBef>
              <a:buClr>
                <a:srgbClr val="595959"/>
              </a:buClr>
              <a:buSzPct val="136557"/>
            </a:pPr>
            <a:r>
              <a:rPr lang="is-IS" sz="1900" dirty="0">
                <a:solidFill>
                  <a:srgbClr val="595959"/>
                </a:solidFill>
                <a:latin typeface="Calibri"/>
                <a:ea typeface="Calibri"/>
                <a:cs typeface="Calibri"/>
                <a:sym typeface="Calibri"/>
              </a:rPr>
              <a:t>Frumkvöðlastarf er tæki til sjálfbærari framtíðar – breyttu heiminum með hugmynd þinni</a:t>
            </a:r>
            <a:endParaRPr lang="is-IS" sz="1600" b="0" i="0" u="none" strike="noStrike" cap="none" dirty="0">
              <a:solidFill>
                <a:srgbClr val="595959"/>
              </a:solidFill>
              <a:latin typeface="Calibri"/>
              <a:ea typeface="Calibri"/>
              <a:cs typeface="Calibri"/>
              <a:sym typeface="Calibri"/>
            </a:endParaRPr>
          </a:p>
        </p:txBody>
      </p:sp>
      <p:sp>
        <p:nvSpPr>
          <p:cNvPr id="245" name="Google Shape;245;p71"/>
          <p:cNvSpPr txBox="1"/>
          <p:nvPr/>
        </p:nvSpPr>
        <p:spPr>
          <a:xfrm>
            <a:off x="5205043" y="4332318"/>
            <a:ext cx="1732731" cy="1386089"/>
          </a:xfrm>
          <a:prstGeom prst="rect">
            <a:avLst/>
          </a:prstGeom>
          <a:noFill/>
          <a:ln>
            <a:noFill/>
          </a:ln>
        </p:spPr>
        <p:txBody>
          <a:bodyPr spcFirstLastPara="1" wrap="square" lIns="91425" tIns="45700" rIns="91425" bIns="45700" anchor="t" anchorCtr="0">
            <a:normAutofit/>
          </a:bodyPr>
          <a:lstStyle/>
          <a:p>
            <a:pPr marL="14288" lvl="0" algn="ctr">
              <a:lnSpc>
                <a:spcPct val="90000"/>
              </a:lnSpc>
              <a:spcBef>
                <a:spcPts val="1000"/>
              </a:spcBef>
              <a:buClr>
                <a:srgbClr val="595959"/>
              </a:buClr>
              <a:buSzPct val="136557"/>
            </a:pPr>
            <a:r>
              <a:rPr lang="is-IS" sz="1900" dirty="0">
                <a:solidFill>
                  <a:srgbClr val="5F5F5F"/>
                </a:solidFill>
                <a:latin typeface="Calibri"/>
                <a:ea typeface="Calibri"/>
                <a:cs typeface="Calibri"/>
                <a:sym typeface="Calibri"/>
              </a:rPr>
              <a:t>Sjálfstæði, sveigjanleiki og frelsi</a:t>
            </a:r>
            <a:endParaRPr lang="is-IS" sz="1600" b="0" i="0" u="none" strike="noStrike" cap="none" dirty="0">
              <a:solidFill>
                <a:srgbClr val="5F5F5F"/>
              </a:solidFill>
              <a:latin typeface="Calibri"/>
              <a:ea typeface="Calibri"/>
              <a:cs typeface="Calibri"/>
              <a:sym typeface="Calibri"/>
            </a:endParaRPr>
          </a:p>
        </p:txBody>
      </p:sp>
      <p:sp>
        <p:nvSpPr>
          <p:cNvPr id="246" name="Google Shape;246;p71"/>
          <p:cNvSpPr txBox="1"/>
          <p:nvPr/>
        </p:nvSpPr>
        <p:spPr>
          <a:xfrm>
            <a:off x="9158132" y="4325952"/>
            <a:ext cx="1732731" cy="1237497"/>
          </a:xfrm>
          <a:prstGeom prst="rect">
            <a:avLst/>
          </a:prstGeom>
          <a:noFill/>
          <a:ln>
            <a:noFill/>
          </a:ln>
        </p:spPr>
        <p:txBody>
          <a:bodyPr spcFirstLastPara="1" wrap="square" lIns="91425" tIns="45700" rIns="91425" bIns="45700" anchor="t" anchorCtr="0">
            <a:normAutofit/>
          </a:bodyPr>
          <a:lstStyle/>
          <a:p>
            <a:pPr marL="55563" lvl="0" algn="ctr">
              <a:lnSpc>
                <a:spcPct val="90000"/>
              </a:lnSpc>
              <a:spcBef>
                <a:spcPts val="1000"/>
              </a:spcBef>
              <a:buClr>
                <a:srgbClr val="595959"/>
              </a:buClr>
              <a:buSzPts val="2400"/>
            </a:pPr>
            <a:r>
              <a:rPr lang="is-IS" sz="1800" dirty="0">
                <a:solidFill>
                  <a:srgbClr val="595959"/>
                </a:solidFill>
                <a:latin typeface="Calibri"/>
                <a:ea typeface="Calibri"/>
                <a:cs typeface="Calibri"/>
                <a:sym typeface="Calibri"/>
              </a:rPr>
              <a:t>Kemur í veg fyrir atvinnuleysi og einangrun</a:t>
            </a:r>
            <a:endParaRPr lang="is-IS" sz="18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5"/>
          <p:cNvSpPr txBox="1">
            <a:spLocks noGrp="1"/>
          </p:cNvSpPr>
          <p:nvPr>
            <p:ph type="body" idx="6"/>
          </p:nvPr>
        </p:nvSpPr>
        <p:spPr>
          <a:xfrm>
            <a:off x="10764" y="266700"/>
            <a:ext cx="12181236" cy="122799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95959"/>
              </a:buClr>
              <a:buSzPct val="105882"/>
              <a:buNone/>
            </a:pPr>
            <a:r>
              <a:rPr lang="is-IS" sz="4000" dirty="0"/>
              <a:t>Hver er ávinningurinn  af því að gerast ungur frumkvöðull í fjallahéruðum og dreifðum byggðum?</a:t>
            </a:r>
          </a:p>
          <a:p>
            <a:pPr marL="0" lvl="0" indent="0" algn="ctr" rtl="0">
              <a:lnSpc>
                <a:spcPct val="90000"/>
              </a:lnSpc>
              <a:spcBef>
                <a:spcPts val="0"/>
              </a:spcBef>
              <a:spcAft>
                <a:spcPts val="0"/>
              </a:spcAft>
              <a:buClr>
                <a:srgbClr val="595959"/>
              </a:buClr>
              <a:buSzPct val="105882"/>
              <a:buNone/>
            </a:pPr>
            <a:endParaRPr lang="en-US" dirty="0"/>
          </a:p>
        </p:txBody>
      </p:sp>
      <p:pic>
        <p:nvPicPr>
          <p:cNvPr id="252" name="Google Shape;252;p25" descr="Graphical user interface&#10;&#10;Description automatically generated with medium confidence"/>
          <p:cNvPicPr preferRelativeResize="0"/>
          <p:nvPr/>
        </p:nvPicPr>
        <p:blipFill rotWithShape="1">
          <a:blip r:embed="rId3">
            <a:alphaModFix/>
          </a:blip>
          <a:srcRect/>
          <a:stretch/>
        </p:blipFill>
        <p:spPr>
          <a:xfrm>
            <a:off x="828675" y="1494691"/>
            <a:ext cx="10687050" cy="46599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72"/>
          <p:cNvPicPr preferRelativeResize="0">
            <a:picLocks noGrp="1"/>
          </p:cNvPicPr>
          <p:nvPr>
            <p:ph type="pic" idx="2"/>
          </p:nvPr>
        </p:nvPicPr>
        <p:blipFill rotWithShape="1">
          <a:blip r:embed="rId3">
            <a:alphaModFix/>
          </a:blip>
          <a:srcRect l="233" t="475" r="-74823" b="21303"/>
          <a:stretch/>
        </p:blipFill>
        <p:spPr>
          <a:xfrm>
            <a:off x="2983586" y="-29115"/>
            <a:ext cx="12341147" cy="3685225"/>
          </a:xfrm>
          <a:prstGeom prst="rect">
            <a:avLst/>
          </a:prstGeom>
          <a:noFill/>
          <a:ln>
            <a:noFill/>
          </a:ln>
        </p:spPr>
      </p:pic>
      <p:sp>
        <p:nvSpPr>
          <p:cNvPr id="258" name="Google Shape;258;p72"/>
          <p:cNvSpPr txBox="1">
            <a:spLocks noGrp="1"/>
          </p:cNvSpPr>
          <p:nvPr>
            <p:ph type="body" idx="1"/>
          </p:nvPr>
        </p:nvSpPr>
        <p:spPr>
          <a:xfrm>
            <a:off x="5816600" y="3880489"/>
            <a:ext cx="5893179" cy="2149333"/>
          </a:xfrm>
          <a:prstGeom prst="rect">
            <a:avLst/>
          </a:prstGeom>
          <a:noFill/>
          <a:ln>
            <a:noFill/>
          </a:ln>
        </p:spPr>
        <p:txBody>
          <a:bodyPr spcFirstLastPara="1" wrap="square" lIns="91425" tIns="45700" rIns="91425" bIns="45700" anchor="t" anchorCtr="0">
            <a:normAutofit/>
          </a:bodyPr>
          <a:lstStyle/>
          <a:p>
            <a:pPr marL="0" lvl="0" indent="0" algn="just">
              <a:spcBef>
                <a:spcPts val="0"/>
              </a:spcBef>
            </a:pPr>
            <a:r>
              <a:rPr lang="is-IS" sz="2800" b="1" i="1" dirty="0"/>
              <a:t>hlutfall fólks á aldrinum 15-29 ára í ESB, sem hvorki var í vinnu, skóla né starfsþjálfun árið 2021, var á bilinu 5,5% (Holland) upp í 23,1% (Ítalía). (</a:t>
            </a:r>
            <a:r>
              <a:rPr lang="is-IS" sz="2800" b="1" i="1" dirty="0" err="1"/>
              <a:t>Eurostat</a:t>
            </a:r>
            <a:r>
              <a:rPr lang="is-IS" sz="2800" b="1" i="1" dirty="0"/>
              <a:t>, 2022).</a:t>
            </a:r>
            <a:endParaRPr dirty="0"/>
          </a:p>
        </p:txBody>
      </p:sp>
      <p:sp>
        <p:nvSpPr>
          <p:cNvPr id="259" name="Google Shape;259;p72"/>
          <p:cNvSpPr txBox="1">
            <a:spLocks noGrp="1"/>
          </p:cNvSpPr>
          <p:nvPr>
            <p:ph type="body" idx="3"/>
          </p:nvPr>
        </p:nvSpPr>
        <p:spPr>
          <a:xfrm>
            <a:off x="1835554" y="4290634"/>
            <a:ext cx="3644521" cy="8616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is-IS" sz="4400" dirty="0">
                <a:solidFill>
                  <a:srgbClr val="0070C0"/>
                </a:solidFill>
              </a:rPr>
              <a:t>Vissir þú að…</a:t>
            </a:r>
            <a:endParaRPr lang="is-IS" sz="4400" dirty="0"/>
          </a:p>
        </p:txBody>
      </p:sp>
      <p:grpSp>
        <p:nvGrpSpPr>
          <p:cNvPr id="260" name="Google Shape;260;p72"/>
          <p:cNvGrpSpPr/>
          <p:nvPr/>
        </p:nvGrpSpPr>
        <p:grpSpPr>
          <a:xfrm rot="3085413">
            <a:off x="8757057" y="997524"/>
            <a:ext cx="2082443" cy="2861107"/>
            <a:chOff x="5875548" y="3125276"/>
            <a:chExt cx="438214" cy="602070"/>
          </a:xfrm>
        </p:grpSpPr>
        <p:sp>
          <p:nvSpPr>
            <p:cNvPr id="261" name="Google Shape;261;p72"/>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72"/>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63" name="Google Shape;263;p72"/>
          <p:cNvSpPr txBox="1"/>
          <p:nvPr/>
        </p:nvSpPr>
        <p:spPr>
          <a:xfrm>
            <a:off x="3037840" y="2905780"/>
            <a:ext cx="362712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70C0"/>
                </a:solidFill>
                <a:latin typeface="Arial"/>
                <a:ea typeface="Arial"/>
                <a:cs typeface="Arial"/>
                <a:sym typeface="Arial"/>
              </a:rPr>
              <a:t>Frá haus að hala (From Head to Tail): PEAK Youth Mountain Entrepreneur</a:t>
            </a:r>
            <a:endParaRPr/>
          </a:p>
        </p:txBody>
      </p:sp>
      <p:pic>
        <p:nvPicPr>
          <p:cNvPr id="264" name="Google Shape;264;p72" descr="A picture containing person, accessory, necklet&#10;&#10;Description automatically generated"/>
          <p:cNvPicPr preferRelativeResize="0"/>
          <p:nvPr/>
        </p:nvPicPr>
        <p:blipFill rotWithShape="1">
          <a:blip r:embed="rId4">
            <a:alphaModFix/>
          </a:blip>
          <a:srcRect/>
          <a:stretch/>
        </p:blipFill>
        <p:spPr>
          <a:xfrm>
            <a:off x="8280851" y="-47190"/>
            <a:ext cx="3982269" cy="3701935"/>
          </a:xfrm>
          <a:prstGeom prst="rect">
            <a:avLst/>
          </a:prstGeom>
          <a:noFill/>
          <a:ln>
            <a:noFill/>
          </a:ln>
        </p:spPr>
      </p:pic>
      <p:sp>
        <p:nvSpPr>
          <p:cNvPr id="265" name="Google Shape;265;p72"/>
          <p:cNvSpPr txBox="1"/>
          <p:nvPr/>
        </p:nvSpPr>
        <p:spPr>
          <a:xfrm>
            <a:off x="9056175" y="2870598"/>
            <a:ext cx="2666335"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70C0"/>
                </a:solidFill>
                <a:latin typeface="Arial"/>
                <a:ea typeface="Arial"/>
                <a:cs typeface="Arial"/>
                <a:sym typeface="Arial"/>
              </a:rPr>
              <a:t>Reel and Hammer: PEAK Youth Mountain Entrepreneur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73" descr="Cartoon representation of city with mountain and sun"/>
          <p:cNvPicPr preferRelativeResize="0">
            <a:picLocks noGrp="1"/>
          </p:cNvPicPr>
          <p:nvPr>
            <p:ph type="pic" idx="2"/>
          </p:nvPr>
        </p:nvPicPr>
        <p:blipFill rotWithShape="1">
          <a:blip r:embed="rId3">
            <a:alphaModFix/>
          </a:blip>
          <a:srcRect l="16669" r="16668"/>
          <a:stretch/>
        </p:blipFill>
        <p:spPr>
          <a:xfrm>
            <a:off x="1179513" y="1633673"/>
            <a:ext cx="1724025" cy="1724025"/>
          </a:xfrm>
          <a:prstGeom prst="ellipse">
            <a:avLst/>
          </a:prstGeom>
          <a:solidFill>
            <a:schemeClr val="lt1"/>
          </a:solidFill>
          <a:ln>
            <a:noFill/>
          </a:ln>
        </p:spPr>
      </p:pic>
      <p:pic>
        <p:nvPicPr>
          <p:cNvPr id="271" name="Google Shape;271;p73" descr="Sea of hands in the middle"/>
          <p:cNvPicPr preferRelativeResize="0">
            <a:picLocks noGrp="1"/>
          </p:cNvPicPr>
          <p:nvPr>
            <p:ph type="pic" idx="3"/>
          </p:nvPr>
        </p:nvPicPr>
        <p:blipFill rotWithShape="1">
          <a:blip r:embed="rId4">
            <a:alphaModFix/>
          </a:blip>
          <a:srcRect l="16675" r="16675"/>
          <a:stretch/>
        </p:blipFill>
        <p:spPr>
          <a:xfrm>
            <a:off x="3867150" y="1643198"/>
            <a:ext cx="1724025" cy="1724025"/>
          </a:xfrm>
          <a:prstGeom prst="ellipse">
            <a:avLst/>
          </a:prstGeom>
          <a:solidFill>
            <a:schemeClr val="lt1"/>
          </a:solidFill>
          <a:ln>
            <a:noFill/>
          </a:ln>
        </p:spPr>
      </p:pic>
      <p:pic>
        <p:nvPicPr>
          <p:cNvPr id="272" name="Google Shape;272;p73" descr="Worker typing on laptop"/>
          <p:cNvPicPr preferRelativeResize="0">
            <a:picLocks noGrp="1"/>
          </p:cNvPicPr>
          <p:nvPr>
            <p:ph type="pic" idx="4"/>
          </p:nvPr>
        </p:nvPicPr>
        <p:blipFill rotWithShape="1">
          <a:blip r:embed="rId5">
            <a:alphaModFix/>
          </a:blip>
          <a:srcRect l="12504" r="12504"/>
          <a:stretch/>
        </p:blipFill>
        <p:spPr>
          <a:xfrm>
            <a:off x="6543675" y="1638435"/>
            <a:ext cx="1724025" cy="1724025"/>
          </a:xfrm>
          <a:prstGeom prst="ellipse">
            <a:avLst/>
          </a:prstGeom>
          <a:solidFill>
            <a:schemeClr val="lt1"/>
          </a:solidFill>
          <a:ln>
            <a:noFill/>
          </a:ln>
        </p:spPr>
      </p:pic>
      <p:pic>
        <p:nvPicPr>
          <p:cNvPr id="273" name="Google Shape;273;p73" descr="People celebrating"/>
          <p:cNvPicPr preferRelativeResize="0">
            <a:picLocks noGrp="1"/>
          </p:cNvPicPr>
          <p:nvPr>
            <p:ph type="pic" idx="5"/>
          </p:nvPr>
        </p:nvPicPr>
        <p:blipFill rotWithShape="1">
          <a:blip r:embed="rId6">
            <a:alphaModFix/>
          </a:blip>
          <a:srcRect l="16717" r="16718"/>
          <a:stretch/>
        </p:blipFill>
        <p:spPr>
          <a:xfrm>
            <a:off x="9231313" y="1647960"/>
            <a:ext cx="1724025" cy="1724025"/>
          </a:xfrm>
          <a:prstGeom prst="ellipse">
            <a:avLst/>
          </a:prstGeom>
          <a:solidFill>
            <a:schemeClr val="lt1"/>
          </a:solidFill>
          <a:ln>
            <a:noFill/>
          </a:ln>
        </p:spPr>
      </p:pic>
      <p:sp>
        <p:nvSpPr>
          <p:cNvPr id="274" name="Google Shape;274;p73"/>
          <p:cNvSpPr txBox="1">
            <a:spLocks noGrp="1"/>
          </p:cNvSpPr>
          <p:nvPr>
            <p:ph type="body" idx="6"/>
          </p:nvPr>
        </p:nvSpPr>
        <p:spPr>
          <a:xfrm>
            <a:off x="609600" y="3398917"/>
            <a:ext cx="2544642" cy="1251280"/>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pPr>
            <a:r>
              <a:rPr lang="is-IS" dirty="0"/>
              <a:t>Hvaða hlutfall íbúa Evrópu býr í fjalllendi</a:t>
            </a:r>
            <a:r>
              <a:rPr lang="en-US" dirty="0"/>
              <a:t>?</a:t>
            </a:r>
            <a:endParaRPr dirty="0"/>
          </a:p>
        </p:txBody>
      </p:sp>
      <p:sp>
        <p:nvSpPr>
          <p:cNvPr id="275" name="Google Shape;275;p73"/>
          <p:cNvSpPr txBox="1">
            <a:spLocks noGrp="1"/>
          </p:cNvSpPr>
          <p:nvPr>
            <p:ph type="body" idx="7"/>
          </p:nvPr>
        </p:nvSpPr>
        <p:spPr>
          <a:xfrm>
            <a:off x="3603613" y="4589581"/>
            <a:ext cx="2289837" cy="40956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959"/>
              </a:buClr>
              <a:buSzPts val="1800"/>
              <a:buNone/>
            </a:pPr>
            <a:r>
              <a:rPr lang="en-US"/>
              <a:t>a. Up to 18</a:t>
            </a:r>
            <a:endParaRPr/>
          </a:p>
        </p:txBody>
      </p:sp>
      <p:sp>
        <p:nvSpPr>
          <p:cNvPr id="276" name="Google Shape;276;p73"/>
          <p:cNvSpPr txBox="1">
            <a:spLocks noGrp="1"/>
          </p:cNvSpPr>
          <p:nvPr>
            <p:ph type="body" idx="8"/>
          </p:nvPr>
        </p:nvSpPr>
        <p:spPr>
          <a:xfrm>
            <a:off x="3473307" y="3523542"/>
            <a:ext cx="2708629" cy="909719"/>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Hvernig skilgreina PEAK samstarfsaðilarnir „æsku"?</a:t>
            </a:r>
            <a:r>
              <a:rPr lang="en-US" dirty="0"/>
              <a:t>
</a:t>
            </a:r>
            <a:endParaRPr dirty="0"/>
          </a:p>
        </p:txBody>
      </p:sp>
      <p:sp>
        <p:nvSpPr>
          <p:cNvPr id="277" name="Google Shape;277;p73"/>
          <p:cNvSpPr txBox="1">
            <a:spLocks noGrp="1"/>
          </p:cNvSpPr>
          <p:nvPr>
            <p:ph type="body" idx="9"/>
          </p:nvPr>
        </p:nvSpPr>
        <p:spPr>
          <a:xfrm>
            <a:off x="6326881" y="4671912"/>
            <a:ext cx="2289837" cy="312120"/>
          </a:xfrm>
          <a:prstGeom prst="rect">
            <a:avLst/>
          </a:prstGeom>
          <a:noFill/>
          <a:ln>
            <a:noFill/>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Clr>
                <a:srgbClr val="595959"/>
              </a:buClr>
              <a:buSzPts val="1800"/>
              <a:buNone/>
            </a:pPr>
            <a:r>
              <a:rPr lang="is-IS" dirty="0"/>
              <a:t>a. 3.8 milljónir</a:t>
            </a:r>
          </a:p>
        </p:txBody>
      </p:sp>
      <p:sp>
        <p:nvSpPr>
          <p:cNvPr id="278" name="Google Shape;278;p73"/>
          <p:cNvSpPr txBox="1">
            <a:spLocks noGrp="1"/>
          </p:cNvSpPr>
          <p:nvPr>
            <p:ph type="body" idx="13"/>
          </p:nvPr>
        </p:nvSpPr>
        <p:spPr>
          <a:xfrm>
            <a:off x="6298549" y="3286578"/>
            <a:ext cx="2289838" cy="125128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Hversu margir á aldrinum 15-29 ára voru atvinnulausir í ESB árið 2021?
</a:t>
            </a:r>
          </a:p>
        </p:txBody>
      </p:sp>
      <p:sp>
        <p:nvSpPr>
          <p:cNvPr id="279" name="Google Shape;279;p73"/>
          <p:cNvSpPr txBox="1">
            <a:spLocks noGrp="1"/>
          </p:cNvSpPr>
          <p:nvPr>
            <p:ph type="body" idx="14"/>
          </p:nvPr>
        </p:nvSpPr>
        <p:spPr>
          <a:xfrm>
            <a:off x="9142867" y="4557930"/>
            <a:ext cx="2289837" cy="54008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spcBef>
                <a:spcPts val="0"/>
              </a:spcBef>
              <a:buFont typeface="Arial"/>
              <a:buAutoNum type="alphaLcPeriod"/>
            </a:pPr>
            <a:r>
              <a:rPr lang="is-IS" dirty="0"/>
              <a:t>Breytingar og atvinnuþátttaka</a:t>
            </a:r>
          </a:p>
        </p:txBody>
      </p:sp>
      <p:sp>
        <p:nvSpPr>
          <p:cNvPr id="280" name="Google Shape;280;p73"/>
          <p:cNvSpPr txBox="1">
            <a:spLocks noGrp="1"/>
          </p:cNvSpPr>
          <p:nvPr>
            <p:ph type="body" idx="15"/>
          </p:nvPr>
        </p:nvSpPr>
        <p:spPr>
          <a:xfrm>
            <a:off x="8520597" y="3423766"/>
            <a:ext cx="3433339" cy="946176"/>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Hvað af eftirfarandi er helsti kosturinn við að gerast frumkvöðull í dreifbýli?</a:t>
            </a:r>
          </a:p>
        </p:txBody>
      </p:sp>
      <p:sp>
        <p:nvSpPr>
          <p:cNvPr id="281" name="Google Shape;281;p73"/>
          <p:cNvSpPr txBox="1">
            <a:spLocks noGrp="1"/>
          </p:cNvSpPr>
          <p:nvPr>
            <p:ph type="body" idx="16"/>
          </p:nvPr>
        </p:nvSpPr>
        <p:spPr>
          <a:xfrm>
            <a:off x="-114497" y="549511"/>
            <a:ext cx="12370179" cy="946176"/>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8108"/>
            </a:pPr>
            <a:r>
              <a:rPr lang="is-IS" dirty="0">
                <a:solidFill>
                  <a:srgbClr val="20EEF1"/>
                </a:solidFill>
              </a:rPr>
              <a:t>Spurningar;  </a:t>
            </a:r>
            <a:r>
              <a:rPr lang="is-IS" dirty="0"/>
              <a:t>ungt fólk í fjalla- og dreifðum byggðum: </a:t>
            </a:r>
          </a:p>
          <a:p>
            <a:pPr marL="0" lvl="0" indent="0">
              <a:spcBef>
                <a:spcPts val="0"/>
              </a:spcBef>
              <a:buSzPct val="108108"/>
            </a:pPr>
            <a:r>
              <a:rPr lang="is-IS" i="1" dirty="0"/>
              <a:t>hvað veist þú um það</a:t>
            </a:r>
            <a:r>
              <a:rPr lang="is-IS" dirty="0"/>
              <a:t>?</a:t>
            </a:r>
            <a:endParaRPr lang="is-IS" i="1" dirty="0"/>
          </a:p>
        </p:txBody>
      </p:sp>
      <p:sp>
        <p:nvSpPr>
          <p:cNvPr id="282" name="Google Shape;282;p73"/>
          <p:cNvSpPr txBox="1"/>
          <p:nvPr/>
        </p:nvSpPr>
        <p:spPr>
          <a:xfrm>
            <a:off x="6268575" y="5110597"/>
            <a:ext cx="2406450" cy="323487"/>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b. 4.6 </a:t>
            </a:r>
            <a:r>
              <a:rPr lang="is-IS" sz="1800" b="0" i="0" u="none" strike="noStrike" cap="none" dirty="0">
                <a:solidFill>
                  <a:srgbClr val="595959"/>
                </a:solidFill>
                <a:latin typeface="Calibri"/>
                <a:ea typeface="Calibri"/>
                <a:cs typeface="Calibri"/>
                <a:sym typeface="Calibri"/>
              </a:rPr>
              <a:t>milljónir</a:t>
            </a:r>
          </a:p>
        </p:txBody>
      </p:sp>
      <p:sp>
        <p:nvSpPr>
          <p:cNvPr id="283" name="Google Shape;283;p73"/>
          <p:cNvSpPr txBox="1"/>
          <p:nvPr/>
        </p:nvSpPr>
        <p:spPr>
          <a:xfrm>
            <a:off x="9142867" y="5164042"/>
            <a:ext cx="2289837" cy="540084"/>
          </a:xfrm>
          <a:prstGeom prst="rect">
            <a:avLst/>
          </a:prstGeom>
          <a:noFill/>
          <a:ln>
            <a:noFill/>
          </a:ln>
        </p:spPr>
        <p:txBody>
          <a:bodyPr spcFirstLastPara="1" wrap="square" lIns="91425" tIns="45700" rIns="91425" bIns="45700" anchor="t" anchorCtr="0">
            <a:normAutofit lnSpcReduction="10000"/>
          </a:bodyPr>
          <a:lstStyle/>
          <a:p>
            <a:pPr lvl="0" algn="ctr">
              <a:lnSpc>
                <a:spcPct val="90000"/>
              </a:lnSpc>
              <a:buClr>
                <a:srgbClr val="595959"/>
              </a:buClr>
              <a:buSzPts val="1800"/>
            </a:pPr>
            <a:r>
              <a:rPr lang="is-IS" sz="1800" b="0" i="0" u="none" strike="noStrike" cap="none" dirty="0">
                <a:solidFill>
                  <a:srgbClr val="595959"/>
                </a:solidFill>
                <a:latin typeface="Calibri"/>
                <a:ea typeface="Calibri"/>
                <a:cs typeface="Calibri"/>
                <a:sym typeface="Calibri"/>
              </a:rPr>
              <a:t>b. </a:t>
            </a:r>
            <a:r>
              <a:rPr lang="is-IS" sz="1800" dirty="0">
                <a:solidFill>
                  <a:srgbClr val="595959"/>
                </a:solidFill>
                <a:latin typeface="Calibri"/>
                <a:ea typeface="Calibri"/>
                <a:cs typeface="Calibri"/>
                <a:sym typeface="Calibri"/>
              </a:rPr>
              <a:t>Valdefling og sköpun</a:t>
            </a:r>
            <a:endParaRPr lang="is-IS" sz="1800" b="0" i="0" u="none" strike="noStrike" cap="none" dirty="0">
              <a:solidFill>
                <a:srgbClr val="595959"/>
              </a:solidFill>
              <a:latin typeface="Calibri"/>
              <a:ea typeface="Calibri"/>
              <a:cs typeface="Calibri"/>
              <a:sym typeface="Calibri"/>
            </a:endParaRPr>
          </a:p>
        </p:txBody>
      </p:sp>
      <p:sp>
        <p:nvSpPr>
          <p:cNvPr id="284" name="Google Shape;284;p73"/>
          <p:cNvSpPr txBox="1"/>
          <p:nvPr/>
        </p:nvSpPr>
        <p:spPr>
          <a:xfrm>
            <a:off x="9092349" y="5768405"/>
            <a:ext cx="2289837" cy="540084"/>
          </a:xfrm>
          <a:prstGeom prst="rect">
            <a:avLst/>
          </a:prstGeom>
          <a:noFill/>
          <a:ln>
            <a:noFill/>
          </a:ln>
        </p:spPr>
        <p:txBody>
          <a:bodyPr spcFirstLastPara="1" wrap="square" lIns="91425" tIns="45700" rIns="91425" bIns="45700" anchor="t" anchorCtr="0">
            <a:normAutofit lnSpcReduction="10000"/>
          </a:bodyPr>
          <a:lstStyle/>
          <a:p>
            <a:pPr lvl="0" algn="ctr">
              <a:lnSpc>
                <a:spcPct val="90000"/>
              </a:lnSpc>
              <a:buClr>
                <a:srgbClr val="595959"/>
              </a:buClr>
              <a:buSzPts val="1800"/>
            </a:pPr>
            <a:r>
              <a:rPr lang="is-IS" sz="1800" dirty="0">
                <a:solidFill>
                  <a:srgbClr val="595959"/>
                </a:solidFill>
                <a:latin typeface="Calibri"/>
                <a:ea typeface="Calibri"/>
                <a:cs typeface="Calibri"/>
                <a:sym typeface="Calibri"/>
              </a:rPr>
              <a:t>c. Markmið og nám
</a:t>
            </a:r>
            <a:endParaRPr lang="is-IS" sz="1800" b="0" i="0" u="none" strike="noStrike" cap="none" dirty="0">
              <a:solidFill>
                <a:srgbClr val="595959"/>
              </a:solidFill>
              <a:latin typeface="Calibri"/>
              <a:ea typeface="Calibri"/>
              <a:cs typeface="Calibri"/>
              <a:sym typeface="Calibri"/>
            </a:endParaRPr>
          </a:p>
        </p:txBody>
      </p:sp>
      <p:sp>
        <p:nvSpPr>
          <p:cNvPr id="285" name="Google Shape;285;p73"/>
          <p:cNvSpPr txBox="1"/>
          <p:nvPr/>
        </p:nvSpPr>
        <p:spPr>
          <a:xfrm>
            <a:off x="3611294" y="5012384"/>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b. Up to 25</a:t>
            </a:r>
            <a:endParaRPr sz="1800" b="0" i="0" u="none" strike="noStrike" cap="none">
              <a:solidFill>
                <a:srgbClr val="595959"/>
              </a:solidFill>
              <a:latin typeface="Calibri"/>
              <a:ea typeface="Calibri"/>
              <a:cs typeface="Calibri"/>
              <a:sym typeface="Calibri"/>
            </a:endParaRPr>
          </a:p>
        </p:txBody>
      </p:sp>
      <p:sp>
        <p:nvSpPr>
          <p:cNvPr id="286" name="Google Shape;286;p73"/>
          <p:cNvSpPr txBox="1"/>
          <p:nvPr/>
        </p:nvSpPr>
        <p:spPr>
          <a:xfrm>
            <a:off x="3611294" y="5472783"/>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c. Up to 30</a:t>
            </a:r>
            <a:endParaRPr sz="1800" b="0" i="0" u="none" strike="noStrike" cap="none">
              <a:solidFill>
                <a:srgbClr val="595959"/>
              </a:solidFill>
              <a:latin typeface="Calibri"/>
              <a:ea typeface="Calibri"/>
              <a:cs typeface="Calibri"/>
              <a:sym typeface="Calibri"/>
            </a:endParaRPr>
          </a:p>
        </p:txBody>
      </p:sp>
      <p:sp>
        <p:nvSpPr>
          <p:cNvPr id="287" name="Google Shape;287;p73"/>
          <p:cNvSpPr txBox="1">
            <a:spLocks noGrp="1"/>
          </p:cNvSpPr>
          <p:nvPr>
            <p:ph type="body" idx="7"/>
          </p:nvPr>
        </p:nvSpPr>
        <p:spPr>
          <a:xfrm>
            <a:off x="726210" y="4701037"/>
            <a:ext cx="2289837" cy="40956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959"/>
              </a:buClr>
              <a:buSzPts val="1800"/>
              <a:buNone/>
            </a:pPr>
            <a:r>
              <a:rPr lang="en-US"/>
              <a:t>a. 19.8%</a:t>
            </a:r>
            <a:endParaRPr/>
          </a:p>
        </p:txBody>
      </p:sp>
      <p:sp>
        <p:nvSpPr>
          <p:cNvPr id="288" name="Google Shape;288;p73"/>
          <p:cNvSpPr txBox="1"/>
          <p:nvPr/>
        </p:nvSpPr>
        <p:spPr>
          <a:xfrm>
            <a:off x="737002" y="5190780"/>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b. 25.4%</a:t>
            </a:r>
            <a:endParaRPr sz="1800" b="0" i="0" u="none" strike="noStrike" cap="none">
              <a:solidFill>
                <a:srgbClr val="595959"/>
              </a:solidFill>
              <a:latin typeface="Calibri"/>
              <a:ea typeface="Calibri"/>
              <a:cs typeface="Calibri"/>
              <a:sym typeface="Calibri"/>
            </a:endParaRPr>
          </a:p>
        </p:txBody>
      </p:sp>
      <p:sp>
        <p:nvSpPr>
          <p:cNvPr id="289" name="Google Shape;289;p73"/>
          <p:cNvSpPr txBox="1"/>
          <p:nvPr/>
        </p:nvSpPr>
        <p:spPr>
          <a:xfrm>
            <a:off x="726209" y="5677563"/>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c. 27.9%</a:t>
            </a:r>
            <a:endParaRPr sz="1800" b="0" i="0" u="none" strike="noStrike" cap="none">
              <a:solidFill>
                <a:srgbClr val="595959"/>
              </a:solidFill>
              <a:latin typeface="Calibri"/>
              <a:ea typeface="Calibri"/>
              <a:cs typeface="Calibri"/>
              <a:sym typeface="Calibri"/>
            </a:endParaRPr>
          </a:p>
        </p:txBody>
      </p:sp>
      <p:sp>
        <p:nvSpPr>
          <p:cNvPr id="290" name="Google Shape;290;p73"/>
          <p:cNvSpPr txBox="1"/>
          <p:nvPr/>
        </p:nvSpPr>
        <p:spPr>
          <a:xfrm>
            <a:off x="6181937" y="5502203"/>
            <a:ext cx="2406450" cy="323487"/>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c. 5 </a:t>
            </a:r>
            <a:r>
              <a:rPr lang="is-IS" sz="1800" b="0" i="0" u="none" strike="noStrike" cap="none" dirty="0">
                <a:solidFill>
                  <a:srgbClr val="595959"/>
                </a:solidFill>
                <a:latin typeface="Calibri"/>
                <a:ea typeface="Calibri"/>
                <a:cs typeface="Calibri"/>
                <a:sym typeface="Calibri"/>
              </a:rPr>
              <a:t>milljónir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74" descr="Cartoon representation of city with mountain and sun"/>
          <p:cNvPicPr preferRelativeResize="0">
            <a:picLocks noGrp="1"/>
          </p:cNvPicPr>
          <p:nvPr>
            <p:ph type="pic" idx="2"/>
          </p:nvPr>
        </p:nvPicPr>
        <p:blipFill rotWithShape="1">
          <a:blip r:embed="rId3">
            <a:alphaModFix/>
          </a:blip>
          <a:srcRect l="16669" r="16668"/>
          <a:stretch/>
        </p:blipFill>
        <p:spPr>
          <a:xfrm>
            <a:off x="1179513" y="1633673"/>
            <a:ext cx="1724025" cy="1724025"/>
          </a:xfrm>
          <a:prstGeom prst="ellipse">
            <a:avLst/>
          </a:prstGeom>
          <a:solidFill>
            <a:schemeClr val="lt1"/>
          </a:solidFill>
          <a:ln>
            <a:noFill/>
          </a:ln>
        </p:spPr>
      </p:pic>
      <p:pic>
        <p:nvPicPr>
          <p:cNvPr id="296" name="Google Shape;296;p74"/>
          <p:cNvPicPr preferRelativeResize="0">
            <a:picLocks noGrp="1"/>
          </p:cNvPicPr>
          <p:nvPr>
            <p:ph type="pic" idx="3"/>
          </p:nvPr>
        </p:nvPicPr>
        <p:blipFill rotWithShape="1">
          <a:blip r:embed="rId4">
            <a:alphaModFix/>
          </a:blip>
          <a:srcRect/>
          <a:stretch/>
        </p:blipFill>
        <p:spPr>
          <a:xfrm>
            <a:off x="3867150" y="1643198"/>
            <a:ext cx="1724025" cy="1724025"/>
          </a:xfrm>
          <a:prstGeom prst="ellipse">
            <a:avLst/>
          </a:prstGeom>
          <a:solidFill>
            <a:schemeClr val="lt1"/>
          </a:solidFill>
          <a:ln>
            <a:noFill/>
          </a:ln>
        </p:spPr>
      </p:pic>
      <p:pic>
        <p:nvPicPr>
          <p:cNvPr id="297" name="Google Shape;297;p74"/>
          <p:cNvPicPr preferRelativeResize="0">
            <a:picLocks noGrp="1"/>
          </p:cNvPicPr>
          <p:nvPr>
            <p:ph type="pic" idx="4"/>
          </p:nvPr>
        </p:nvPicPr>
        <p:blipFill rotWithShape="1">
          <a:blip r:embed="rId5">
            <a:alphaModFix/>
          </a:blip>
          <a:srcRect/>
          <a:stretch/>
        </p:blipFill>
        <p:spPr>
          <a:xfrm>
            <a:off x="6543675" y="1638435"/>
            <a:ext cx="1724025" cy="1724025"/>
          </a:xfrm>
          <a:prstGeom prst="ellipse">
            <a:avLst/>
          </a:prstGeom>
          <a:solidFill>
            <a:schemeClr val="lt1"/>
          </a:solidFill>
          <a:ln>
            <a:noFill/>
          </a:ln>
        </p:spPr>
      </p:pic>
      <p:pic>
        <p:nvPicPr>
          <p:cNvPr id="298" name="Google Shape;298;p74"/>
          <p:cNvPicPr preferRelativeResize="0">
            <a:picLocks noGrp="1"/>
          </p:cNvPicPr>
          <p:nvPr>
            <p:ph type="pic" idx="5"/>
          </p:nvPr>
        </p:nvPicPr>
        <p:blipFill rotWithShape="1">
          <a:blip r:embed="rId6">
            <a:alphaModFix/>
          </a:blip>
          <a:srcRect/>
          <a:stretch/>
        </p:blipFill>
        <p:spPr>
          <a:xfrm>
            <a:off x="9231313" y="1647960"/>
            <a:ext cx="1724025" cy="1724025"/>
          </a:xfrm>
          <a:prstGeom prst="ellipse">
            <a:avLst/>
          </a:prstGeom>
          <a:solidFill>
            <a:schemeClr val="lt1"/>
          </a:solidFill>
          <a:ln>
            <a:noFill/>
          </a:ln>
        </p:spPr>
      </p:pic>
      <p:sp>
        <p:nvSpPr>
          <p:cNvPr id="299" name="Google Shape;299;p74"/>
          <p:cNvSpPr txBox="1">
            <a:spLocks noGrp="1"/>
          </p:cNvSpPr>
          <p:nvPr>
            <p:ph type="body" idx="6"/>
          </p:nvPr>
        </p:nvSpPr>
        <p:spPr>
          <a:xfrm>
            <a:off x="677360" y="4046243"/>
            <a:ext cx="2544642" cy="1251280"/>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pPr>
            <a:r>
              <a:rPr lang="is-IS" dirty="0"/>
              <a:t>25,4% Evrópubúa búa í fjalllendi
</a:t>
            </a:r>
          </a:p>
        </p:txBody>
      </p:sp>
      <p:sp>
        <p:nvSpPr>
          <p:cNvPr id="300" name="Google Shape;300;p74"/>
          <p:cNvSpPr txBox="1">
            <a:spLocks noGrp="1"/>
          </p:cNvSpPr>
          <p:nvPr>
            <p:ph type="body" idx="8"/>
          </p:nvPr>
        </p:nvSpPr>
        <p:spPr>
          <a:xfrm>
            <a:off x="3494213" y="3889454"/>
            <a:ext cx="2550446" cy="1564862"/>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PEAK samstarfsaðilarnir skilgreina „ungmenni" ungt fólk að 30 ára aldri</a:t>
            </a:r>
            <a:r>
              <a:rPr lang="en-US" dirty="0"/>
              <a:t>
</a:t>
            </a:r>
            <a:endParaRPr dirty="0"/>
          </a:p>
        </p:txBody>
      </p:sp>
      <p:sp>
        <p:nvSpPr>
          <p:cNvPr id="301" name="Google Shape;301;p74"/>
          <p:cNvSpPr txBox="1">
            <a:spLocks noGrp="1"/>
          </p:cNvSpPr>
          <p:nvPr>
            <p:ph type="body" idx="13"/>
          </p:nvPr>
        </p:nvSpPr>
        <p:spPr>
          <a:xfrm>
            <a:off x="6316870" y="3889453"/>
            <a:ext cx="2289838" cy="1564861"/>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Fimm milljónir manna á aldrinum 15-29 ára voru atvinnulausir í ESB árið 2021
</a:t>
            </a:r>
          </a:p>
        </p:txBody>
      </p:sp>
      <p:sp>
        <p:nvSpPr>
          <p:cNvPr id="302" name="Google Shape;302;p74"/>
          <p:cNvSpPr txBox="1">
            <a:spLocks noGrp="1"/>
          </p:cNvSpPr>
          <p:nvPr>
            <p:ph type="body" idx="15"/>
          </p:nvPr>
        </p:nvSpPr>
        <p:spPr>
          <a:xfrm>
            <a:off x="8878919" y="3889453"/>
            <a:ext cx="2957214" cy="2046125"/>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dirty="0"/>
              <a:t>„Breytingar" og „atvinnuþátttaka" eru tveir helstu kostir þess að gerast frumkvöðull í fjallahéruðum og dreifðum byggðum
</a:t>
            </a:r>
          </a:p>
        </p:txBody>
      </p:sp>
      <p:sp>
        <p:nvSpPr>
          <p:cNvPr id="303" name="Google Shape;303;p74"/>
          <p:cNvSpPr txBox="1">
            <a:spLocks noGrp="1"/>
          </p:cNvSpPr>
          <p:nvPr>
            <p:ph type="body" idx="16"/>
          </p:nvPr>
        </p:nvSpPr>
        <p:spPr>
          <a:xfrm>
            <a:off x="-114497" y="549511"/>
            <a:ext cx="12370179" cy="946176"/>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8108"/>
            </a:pPr>
            <a:r>
              <a:rPr lang="is-IS" dirty="0">
                <a:solidFill>
                  <a:srgbClr val="20EEF1"/>
                </a:solidFill>
              </a:rPr>
              <a:t>Svör;  </a:t>
            </a:r>
            <a:r>
              <a:rPr lang="is-IS" dirty="0"/>
              <a:t>ungt fólk í fjalla- og dreifðum byggðum: </a:t>
            </a:r>
          </a:p>
          <a:p>
            <a:pPr marL="0" lvl="0" indent="0">
              <a:spcBef>
                <a:spcPts val="0"/>
              </a:spcBef>
              <a:buSzPct val="108108"/>
            </a:pPr>
            <a:r>
              <a:rPr lang="is-IS" i="1" dirty="0"/>
              <a:t>hvað veist þú um það</a:t>
            </a:r>
            <a:r>
              <a:rPr lang="is-IS" dirty="0"/>
              <a:t>?</a:t>
            </a:r>
            <a:endParaRPr lang="is-IS"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txBox="1">
            <a:spLocks noGrp="1"/>
          </p:cNvSpPr>
          <p:nvPr>
            <p:ph type="body" idx="3"/>
          </p:nvPr>
        </p:nvSpPr>
        <p:spPr>
          <a:xfrm>
            <a:off x="6273194" y="3327336"/>
            <a:ext cx="5545768" cy="3305905"/>
          </a:xfrm>
          <a:prstGeom prst="rect">
            <a:avLst/>
          </a:prstGeom>
          <a:noFill/>
          <a:ln>
            <a:noFill/>
          </a:ln>
        </p:spPr>
        <p:txBody>
          <a:bodyPr spcFirstLastPara="1" wrap="square" lIns="91425" tIns="45700" rIns="91425" bIns="45700" anchor="ctr" anchorCtr="0">
            <a:normAutofit/>
          </a:bodyPr>
          <a:lstStyle/>
          <a:p>
            <a:pPr marL="0" lvl="0" indent="0" algn="just">
              <a:spcBef>
                <a:spcPts val="0"/>
              </a:spcBef>
            </a:pPr>
            <a:r>
              <a:rPr lang="is-IS" sz="2400" dirty="0"/>
              <a:t>Nýtið sniðmátið á næstu skyggnu, </a:t>
            </a:r>
            <a:r>
              <a:rPr lang="is-IS" sz="2400" dirty="0">
                <a:solidFill>
                  <a:srgbClr val="3BEFEB"/>
                </a:solidFill>
                <a:latin typeface="Calibri"/>
                <a:ea typeface="Calibri"/>
                <a:cs typeface="Calibri"/>
                <a:sym typeface="Calibri"/>
              </a:rPr>
              <a:t>gerið ykkar eigin </a:t>
            </a:r>
            <a:r>
              <a:rPr lang="is-IS" sz="2400" dirty="0">
                <a:solidFill>
                  <a:schemeClr val="lt1"/>
                </a:solidFill>
                <a:latin typeface="Calibri"/>
                <a:ea typeface="Calibri"/>
                <a:cs typeface="Calibri"/>
                <a:sym typeface="Calibri"/>
              </a:rPr>
              <a:t>SVÓT greiningu </a:t>
            </a:r>
            <a:r>
              <a:rPr lang="is-IS" sz="2400" dirty="0">
                <a:solidFill>
                  <a:srgbClr val="3BEFEB"/>
                </a:solidFill>
                <a:latin typeface="Calibri"/>
                <a:ea typeface="Calibri"/>
                <a:cs typeface="Calibri"/>
                <a:sym typeface="Calibri"/>
              </a:rPr>
              <a:t>til að gerast ungir frumkvöðlar í fjalllendi og dreifðum byggðum. </a:t>
            </a:r>
            <a:endParaRPr lang="is-IS" dirty="0"/>
          </a:p>
          <a:p>
            <a:pPr marL="0" lvl="0" indent="0" algn="just" rtl="0">
              <a:lnSpc>
                <a:spcPct val="90000"/>
              </a:lnSpc>
              <a:spcBef>
                <a:spcPts val="0"/>
              </a:spcBef>
              <a:spcAft>
                <a:spcPts val="0"/>
              </a:spcAft>
              <a:buSzPts val="3000"/>
              <a:buNone/>
            </a:pPr>
            <a:endParaRPr dirty="0"/>
          </a:p>
        </p:txBody>
      </p:sp>
      <p:sp>
        <p:nvSpPr>
          <p:cNvPr id="309" name="Google Shape;309;p8"/>
          <p:cNvSpPr txBox="1">
            <a:spLocks noGrp="1"/>
          </p:cNvSpPr>
          <p:nvPr>
            <p:ph type="body" idx="4"/>
          </p:nvPr>
        </p:nvSpPr>
        <p:spPr>
          <a:xfrm>
            <a:off x="6374793" y="1827315"/>
            <a:ext cx="5545767" cy="2045502"/>
          </a:xfrm>
          <a:prstGeom prst="rect">
            <a:avLst/>
          </a:prstGeom>
          <a:noFill/>
          <a:ln>
            <a:noFill/>
          </a:ln>
        </p:spPr>
        <p:txBody>
          <a:bodyPr spcFirstLastPara="1" wrap="square" lIns="91425" tIns="45700" rIns="91425" bIns="45700" anchor="t" anchorCtr="0">
            <a:normAutofit fontScale="25000" lnSpcReduction="20000"/>
          </a:bodyPr>
          <a:lstStyle/>
          <a:p>
            <a:pPr marL="44450" lvl="0" indent="0">
              <a:lnSpc>
                <a:spcPct val="120000"/>
              </a:lnSpc>
              <a:spcBef>
                <a:spcPts val="0"/>
              </a:spcBef>
            </a:pPr>
            <a:r>
              <a:rPr lang="is-IS" b="0" dirty="0">
                <a:latin typeface="Calibri"/>
                <a:ea typeface="Calibri"/>
                <a:cs typeface="Calibri"/>
                <a:sym typeface="Calibri"/>
              </a:rPr>
              <a:t>SVÓT greining er stefnumótandi tæki til að meta </a:t>
            </a:r>
            <a:r>
              <a:rPr lang="is-IS" u="sng" dirty="0">
                <a:solidFill>
                  <a:schemeClr val="accent2">
                    <a:lumMod val="60000"/>
                    <a:lumOff val="40000"/>
                  </a:schemeClr>
                </a:solidFill>
                <a:latin typeface="Calibri"/>
                <a:ea typeface="Calibri"/>
                <a:cs typeface="Calibri"/>
                <a:sym typeface="Calibri"/>
              </a:rPr>
              <a:t>S</a:t>
            </a:r>
            <a:r>
              <a:rPr lang="is-IS" b="0" dirty="0">
                <a:solidFill>
                  <a:schemeClr val="accent2">
                    <a:lumMod val="60000"/>
                    <a:lumOff val="40000"/>
                  </a:schemeClr>
                </a:solidFill>
                <a:latin typeface="Calibri"/>
                <a:ea typeface="Calibri"/>
                <a:cs typeface="Calibri"/>
                <a:sym typeface="Calibri"/>
              </a:rPr>
              <a:t>tyrkleika, </a:t>
            </a:r>
            <a:r>
              <a:rPr lang="is-IS" u="sng" dirty="0">
                <a:solidFill>
                  <a:schemeClr val="accent2">
                    <a:lumMod val="60000"/>
                    <a:lumOff val="40000"/>
                  </a:schemeClr>
                </a:solidFill>
                <a:latin typeface="Calibri"/>
                <a:ea typeface="Calibri"/>
                <a:cs typeface="Calibri"/>
                <a:sym typeface="Calibri"/>
              </a:rPr>
              <a:t>V</a:t>
            </a:r>
            <a:r>
              <a:rPr lang="is-IS" b="0" dirty="0">
                <a:solidFill>
                  <a:schemeClr val="accent2">
                    <a:lumMod val="60000"/>
                    <a:lumOff val="40000"/>
                  </a:schemeClr>
                </a:solidFill>
                <a:latin typeface="Calibri"/>
                <a:ea typeface="Calibri"/>
                <a:cs typeface="Calibri"/>
                <a:sym typeface="Calibri"/>
              </a:rPr>
              <a:t>eikleika, </a:t>
            </a:r>
            <a:r>
              <a:rPr lang="is-IS" u="sng" dirty="0">
                <a:solidFill>
                  <a:schemeClr val="accent2">
                    <a:lumMod val="60000"/>
                    <a:lumOff val="40000"/>
                  </a:schemeClr>
                </a:solidFill>
                <a:latin typeface="Calibri"/>
                <a:ea typeface="Calibri"/>
                <a:cs typeface="Calibri"/>
                <a:sym typeface="Calibri"/>
              </a:rPr>
              <a:t>Ó</a:t>
            </a:r>
            <a:r>
              <a:rPr lang="is-IS" b="0" dirty="0">
                <a:solidFill>
                  <a:schemeClr val="accent2">
                    <a:lumMod val="60000"/>
                    <a:lumOff val="40000"/>
                  </a:schemeClr>
                </a:solidFill>
                <a:latin typeface="Calibri"/>
                <a:ea typeface="Calibri"/>
                <a:cs typeface="Calibri"/>
                <a:sym typeface="Calibri"/>
              </a:rPr>
              <a:t>gnir og </a:t>
            </a:r>
            <a:r>
              <a:rPr lang="is-IS" u="sng" dirty="0">
                <a:solidFill>
                  <a:schemeClr val="accent2">
                    <a:lumMod val="60000"/>
                    <a:lumOff val="40000"/>
                  </a:schemeClr>
                </a:solidFill>
                <a:latin typeface="Calibri"/>
                <a:ea typeface="Calibri"/>
                <a:cs typeface="Calibri"/>
                <a:sym typeface="Calibri"/>
              </a:rPr>
              <a:t>T</a:t>
            </a:r>
            <a:r>
              <a:rPr lang="is-IS" b="0" dirty="0">
                <a:solidFill>
                  <a:schemeClr val="accent2">
                    <a:lumMod val="60000"/>
                    <a:lumOff val="40000"/>
                  </a:schemeClr>
                </a:solidFill>
                <a:latin typeface="Calibri"/>
                <a:ea typeface="Calibri"/>
                <a:cs typeface="Calibri"/>
                <a:sym typeface="Calibri"/>
              </a:rPr>
              <a:t>ækifæri </a:t>
            </a:r>
            <a:r>
              <a:rPr lang="is-IS" b="0" dirty="0">
                <a:solidFill>
                  <a:schemeClr val="lt1"/>
                </a:solidFill>
                <a:latin typeface="Calibri"/>
                <a:ea typeface="Calibri"/>
                <a:cs typeface="Calibri"/>
                <a:sym typeface="Calibri"/>
              </a:rPr>
              <a:t>– </a:t>
            </a:r>
            <a:r>
              <a:rPr lang="is-IS" b="0" dirty="0">
                <a:latin typeface="Calibri"/>
                <a:ea typeface="Calibri"/>
                <a:cs typeface="Calibri"/>
                <a:sym typeface="Calibri"/>
              </a:rPr>
              <a:t>hvort sem er fyrir einstaklinga, fyrirtæki eða svæði</a:t>
            </a:r>
            <a:r>
              <a:rPr lang="is-IS" b="1" dirty="0">
                <a:solidFill>
                  <a:schemeClr val="lt1"/>
                </a:solidFill>
                <a:latin typeface="Calibri"/>
                <a:ea typeface="Calibri"/>
                <a:cs typeface="Calibri"/>
                <a:sym typeface="Calibri"/>
              </a:rPr>
              <a:t>.</a:t>
            </a:r>
            <a:endParaRPr lang="is-IS" dirty="0"/>
          </a:p>
          <a:p>
            <a:pPr marL="0" lvl="0" indent="0" algn="l" rtl="0">
              <a:lnSpc>
                <a:spcPct val="90000"/>
              </a:lnSpc>
              <a:spcBef>
                <a:spcPts val="0"/>
              </a:spcBef>
              <a:spcAft>
                <a:spcPts val="0"/>
              </a:spcAft>
              <a:buClr>
                <a:schemeClr val="lt1"/>
              </a:buClr>
              <a:buSzPct val="100000"/>
              <a:buNone/>
            </a:pPr>
            <a:endParaRPr dirty="0">
              <a:solidFill>
                <a:srgbClr val="33CCFF"/>
              </a:solidFill>
            </a:endParaRPr>
          </a:p>
        </p:txBody>
      </p:sp>
      <p:sp>
        <p:nvSpPr>
          <p:cNvPr id="310" name="Google Shape;310;p8"/>
          <p:cNvSpPr/>
          <p:nvPr/>
        </p:nvSpPr>
        <p:spPr>
          <a:xfrm>
            <a:off x="5102898" y="13842"/>
            <a:ext cx="7089102" cy="1533983"/>
          </a:xfrm>
          <a:custGeom>
            <a:avLst/>
            <a:gdLst/>
            <a:ahLst/>
            <a:cxnLst/>
            <a:rect l="l" t="t" r="r" b="b"/>
            <a:pathLst>
              <a:path w="6700701" h="1472706" extrusionOk="0">
                <a:moveTo>
                  <a:pt x="0" y="0"/>
                </a:moveTo>
                <a:lnTo>
                  <a:pt x="6700701" y="0"/>
                </a:lnTo>
                <a:lnTo>
                  <a:pt x="1169410" y="1472706"/>
                </a:lnTo>
                <a:lnTo>
                  <a:pt x="0" y="0"/>
                </a:lnTo>
                <a:close/>
              </a:path>
            </a:pathLst>
          </a:custGeom>
          <a:solidFill>
            <a:srgbClr val="279BD3">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8"/>
          <p:cNvSpPr txBox="1"/>
          <p:nvPr/>
        </p:nvSpPr>
        <p:spPr>
          <a:xfrm>
            <a:off x="274633" y="169703"/>
            <a:ext cx="3119197" cy="535491"/>
          </a:xfrm>
          <a:prstGeom prst="rect">
            <a:avLst/>
          </a:prstGeom>
          <a:noFill/>
          <a:ln>
            <a:noFill/>
          </a:ln>
        </p:spPr>
        <p:txBody>
          <a:bodyPr spcFirstLastPara="1" wrap="square" lIns="91425" tIns="45700" rIns="91425" bIns="45700" anchor="t" anchorCtr="0">
            <a:spAutoFit/>
          </a:bodyPr>
          <a:lstStyle/>
          <a:p>
            <a:pPr lvl="0">
              <a:lnSpc>
                <a:spcPct val="90000"/>
              </a:lnSpc>
              <a:buClr>
                <a:schemeClr val="lt1"/>
              </a:buClr>
              <a:buSzPts val="3600"/>
            </a:pPr>
            <a:r>
              <a:rPr lang="is-IS" sz="3200" i="1" dirty="0">
                <a:latin typeface="Calibri"/>
                <a:ea typeface="Calibri"/>
                <a:cs typeface="Calibri"/>
                <a:sym typeface="Calibri"/>
              </a:rPr>
              <a:t>Verkefni</a:t>
            </a:r>
            <a:endParaRPr lang="is-IS" sz="3200" b="0" i="1" u="none" strike="noStrike" cap="none" dirty="0">
              <a:solidFill>
                <a:srgbClr val="000000"/>
              </a:solidFill>
              <a:latin typeface="Calibri"/>
              <a:ea typeface="Calibri"/>
              <a:cs typeface="Calibri"/>
              <a:sym typeface="Calibri"/>
            </a:endParaRPr>
          </a:p>
        </p:txBody>
      </p:sp>
      <p:grpSp>
        <p:nvGrpSpPr>
          <p:cNvPr id="312" name="Google Shape;312;p8"/>
          <p:cNvGrpSpPr/>
          <p:nvPr/>
        </p:nvGrpSpPr>
        <p:grpSpPr>
          <a:xfrm>
            <a:off x="429205" y="1609702"/>
            <a:ext cx="5039706" cy="3876697"/>
            <a:chOff x="449895" y="0"/>
            <a:chExt cx="5039706" cy="3876697"/>
          </a:xfrm>
        </p:grpSpPr>
        <p:sp>
          <p:nvSpPr>
            <p:cNvPr id="313" name="Google Shape;313;p8"/>
            <p:cNvSpPr/>
            <p:nvPr/>
          </p:nvSpPr>
          <p:spPr>
            <a:xfrm>
              <a:off x="3574513" y="2636154"/>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txBox="1"/>
            <p:nvPr/>
          </p:nvSpPr>
          <p:spPr>
            <a:xfrm>
              <a:off x="4176291" y="2973541"/>
              <a:ext cx="1286060" cy="875905"/>
            </a:xfrm>
            <a:prstGeom prst="rect">
              <a:avLst/>
            </a:prstGeom>
            <a:noFill/>
            <a:ln>
              <a:noFill/>
            </a:ln>
          </p:spPr>
          <p:txBody>
            <a:bodyPr spcFirstLastPara="1" wrap="square" lIns="57150" tIns="57150" rIns="57150" bIns="57150" anchor="t" anchorCtr="0">
              <a:noAutofit/>
            </a:bodyPr>
            <a:lstStyle/>
            <a:p>
              <a:pPr marL="44450" marR="0" lvl="1" indent="227013"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15" name="Google Shape;315;p8"/>
            <p:cNvSpPr/>
            <p:nvPr/>
          </p:nvSpPr>
          <p:spPr>
            <a:xfrm>
              <a:off x="449895" y="2636154"/>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txBox="1"/>
            <p:nvPr/>
          </p:nvSpPr>
          <p:spPr>
            <a:xfrm>
              <a:off x="477146" y="2973541"/>
              <a:ext cx="1286060" cy="875905"/>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17" name="Google Shape;317;p8"/>
            <p:cNvSpPr/>
            <p:nvPr/>
          </p:nvSpPr>
          <p:spPr>
            <a:xfrm>
              <a:off x="3574513" y="0"/>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txBox="1"/>
            <p:nvPr/>
          </p:nvSpPr>
          <p:spPr>
            <a:xfrm>
              <a:off x="4176291" y="27251"/>
              <a:ext cx="1286060" cy="875905"/>
            </a:xfrm>
            <a:prstGeom prst="rect">
              <a:avLst/>
            </a:prstGeom>
            <a:noFill/>
            <a:ln>
              <a:noFill/>
            </a:ln>
          </p:spPr>
          <p:txBody>
            <a:bodyPr spcFirstLastPara="1" wrap="square" lIns="60950" tIns="60950" rIns="60950" bIns="60950" anchor="t" anchorCtr="0">
              <a:noAutofit/>
            </a:bodyPr>
            <a:lstStyle/>
            <a:p>
              <a:pPr marL="171450" marR="0" lvl="1" indent="-171450" algn="l" rtl="0">
                <a:lnSpc>
                  <a:spcPct val="90000"/>
                </a:lnSpc>
                <a:spcBef>
                  <a:spcPts val="0"/>
                </a:spcBef>
                <a:spcAft>
                  <a:spcPts val="0"/>
                </a:spcAft>
                <a:buClr>
                  <a:srgbClr val="000000"/>
                </a:buClr>
                <a:buSzPts val="1600"/>
                <a:buFont typeface="Arial"/>
                <a:buNone/>
              </a:pPr>
              <a:r>
                <a:rPr lang="en-US" sz="1600" b="0" i="1" u="none" strike="noStrike" cap="none">
                  <a:solidFill>
                    <a:srgbClr val="7030A0"/>
                  </a:solidFill>
                  <a:latin typeface="Arial"/>
                  <a:ea typeface="Arial"/>
                  <a:cs typeface="Arial"/>
                  <a:sym typeface="Arial"/>
                </a:rPr>
                <a:t>……</a:t>
              </a:r>
              <a:endParaRPr sz="2400" b="0" i="1" u="none" strike="noStrike" cap="none">
                <a:solidFill>
                  <a:srgbClr val="7030A0"/>
                </a:solidFill>
                <a:latin typeface="Arial"/>
                <a:ea typeface="Arial"/>
                <a:cs typeface="Arial"/>
                <a:sym typeface="Arial"/>
              </a:endParaRPr>
            </a:p>
          </p:txBody>
        </p:sp>
        <p:sp>
          <p:nvSpPr>
            <p:cNvPr id="319" name="Google Shape;319;p8"/>
            <p:cNvSpPr/>
            <p:nvPr/>
          </p:nvSpPr>
          <p:spPr>
            <a:xfrm>
              <a:off x="449895" y="0"/>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txBox="1"/>
            <p:nvPr/>
          </p:nvSpPr>
          <p:spPr>
            <a:xfrm>
              <a:off x="477146" y="27251"/>
              <a:ext cx="1286060" cy="875905"/>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21" name="Google Shape;321;p8"/>
            <p:cNvSpPr/>
            <p:nvPr/>
          </p:nvSpPr>
          <p:spPr>
            <a:xfrm>
              <a:off x="1252371" y="220971"/>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txBox="1"/>
            <p:nvPr/>
          </p:nvSpPr>
          <p:spPr>
            <a:xfrm>
              <a:off x="1744024" y="712624"/>
              <a:ext cx="1186957" cy="1186957"/>
            </a:xfrm>
            <a:prstGeom prst="rect">
              <a:avLst/>
            </a:prstGeom>
            <a:noFill/>
            <a:ln>
              <a:noFill/>
            </a:ln>
          </p:spPr>
          <p:txBody>
            <a:bodyPr spcFirstLastPara="1" wrap="square" lIns="99550" tIns="99550" rIns="99550" bIns="99550" anchor="ctr" anchorCtr="0">
              <a:noAutofit/>
            </a:bodyPr>
            <a:lstStyle/>
            <a:p>
              <a:pPr lvl="0" algn="ctr">
                <a:lnSpc>
                  <a:spcPct val="90000"/>
                </a:lnSpc>
                <a:buSzPts val="1400"/>
              </a:pPr>
              <a:r>
                <a:rPr lang="is-IS" dirty="0">
                  <a:solidFill>
                    <a:srgbClr val="7030A0"/>
                  </a:solidFill>
                </a:rPr>
                <a:t>Styrkleikar</a:t>
              </a:r>
              <a:r>
                <a:rPr lang="is-IS" sz="1100" b="0" i="0" u="none" strike="noStrike" cap="none" dirty="0">
                  <a:solidFill>
                    <a:srgbClr val="7030A0"/>
                  </a:solidFill>
                  <a:latin typeface="Arial"/>
                  <a:ea typeface="Arial"/>
                  <a:cs typeface="Arial"/>
                  <a:sym typeface="Arial"/>
                </a:rPr>
                <a:t> </a:t>
              </a:r>
              <a:endParaRPr lang="is-IS" dirty="0"/>
            </a:p>
          </p:txBody>
        </p:sp>
        <p:sp>
          <p:nvSpPr>
            <p:cNvPr id="323" name="Google Shape;323;p8"/>
            <p:cNvSpPr/>
            <p:nvPr/>
          </p:nvSpPr>
          <p:spPr>
            <a:xfrm rot="5400000">
              <a:off x="3008515" y="220971"/>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txBox="1"/>
            <p:nvPr/>
          </p:nvSpPr>
          <p:spPr>
            <a:xfrm>
              <a:off x="3118994" y="809484"/>
              <a:ext cx="1186957" cy="1186957"/>
            </a:xfrm>
            <a:prstGeom prst="rect">
              <a:avLst/>
            </a:prstGeom>
            <a:noFill/>
            <a:ln>
              <a:noFill/>
            </a:ln>
          </p:spPr>
          <p:txBody>
            <a:bodyPr spcFirstLastPara="1" wrap="square" lIns="92450" tIns="92450" rIns="92450" bIns="92450" anchor="ctr" anchorCtr="0">
              <a:noAutofit/>
            </a:bodyPr>
            <a:lstStyle/>
            <a:p>
              <a:pPr lvl="0" algn="ctr">
                <a:lnSpc>
                  <a:spcPct val="90000"/>
                </a:lnSpc>
                <a:buSzPts val="1300"/>
              </a:pPr>
              <a:r>
                <a:rPr lang="is-IS" dirty="0">
                  <a:solidFill>
                    <a:srgbClr val="7030A0"/>
                  </a:solidFill>
                </a:rPr>
                <a:t>Veikleikar</a:t>
              </a:r>
              <a:r>
                <a:rPr lang="en-US" sz="1300" dirty="0">
                  <a:solidFill>
                    <a:srgbClr val="7030A0"/>
                  </a:solidFill>
                </a:rPr>
                <a:t>
</a:t>
              </a:r>
              <a:endParaRPr dirty="0"/>
            </a:p>
          </p:txBody>
        </p:sp>
        <p:sp>
          <p:nvSpPr>
            <p:cNvPr id="325" name="Google Shape;325;p8"/>
            <p:cNvSpPr/>
            <p:nvPr/>
          </p:nvSpPr>
          <p:spPr>
            <a:xfrm rot="10800000">
              <a:off x="3008515" y="1977115"/>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txBox="1"/>
            <p:nvPr/>
          </p:nvSpPr>
          <p:spPr>
            <a:xfrm>
              <a:off x="3118994" y="1977114"/>
              <a:ext cx="1186957" cy="1186957"/>
            </a:xfrm>
            <a:prstGeom prst="rect">
              <a:avLst/>
            </a:prstGeom>
            <a:noFill/>
            <a:ln>
              <a:noFill/>
            </a:ln>
          </p:spPr>
          <p:txBody>
            <a:bodyPr spcFirstLastPara="1" wrap="square" lIns="92450" tIns="92450" rIns="92450" bIns="92450" anchor="ctr" anchorCtr="0">
              <a:noAutofit/>
            </a:bodyPr>
            <a:lstStyle/>
            <a:p>
              <a:pPr lvl="0" algn="ctr">
                <a:lnSpc>
                  <a:spcPct val="90000"/>
                </a:lnSpc>
                <a:buSzPts val="1300"/>
              </a:pPr>
              <a:r>
                <a:rPr lang="is-IS" dirty="0">
                  <a:solidFill>
                    <a:srgbClr val="7030A0"/>
                  </a:solidFill>
                </a:rPr>
                <a:t>Ógnir</a:t>
              </a:r>
              <a:endParaRPr lang="is-IS" dirty="0"/>
            </a:p>
          </p:txBody>
        </p:sp>
        <p:sp>
          <p:nvSpPr>
            <p:cNvPr id="327" name="Google Shape;327;p8"/>
            <p:cNvSpPr/>
            <p:nvPr/>
          </p:nvSpPr>
          <p:spPr>
            <a:xfrm rot="-5400000">
              <a:off x="1252371" y="1977115"/>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txBox="1"/>
            <p:nvPr/>
          </p:nvSpPr>
          <p:spPr>
            <a:xfrm>
              <a:off x="1744024" y="1977115"/>
              <a:ext cx="1186957" cy="1186957"/>
            </a:xfrm>
            <a:prstGeom prst="rect">
              <a:avLst/>
            </a:prstGeom>
            <a:noFill/>
            <a:ln>
              <a:noFill/>
            </a:ln>
          </p:spPr>
          <p:txBody>
            <a:bodyPr spcFirstLastPara="1" wrap="square" lIns="92450" tIns="92450" rIns="92450" bIns="92450" anchor="ctr" anchorCtr="0">
              <a:noAutofit/>
            </a:bodyPr>
            <a:lstStyle/>
            <a:p>
              <a:pPr lvl="0" algn="ctr">
                <a:lnSpc>
                  <a:spcPct val="90000"/>
                </a:lnSpc>
                <a:buSzPts val="1300"/>
              </a:pPr>
              <a:r>
                <a:rPr lang="is-IS" dirty="0">
                  <a:solidFill>
                    <a:srgbClr val="7030A0"/>
                  </a:solidFill>
                </a:rPr>
                <a:t>Tækifæri</a:t>
              </a:r>
              <a:endParaRPr lang="is-IS" dirty="0"/>
            </a:p>
          </p:txBody>
        </p:sp>
        <p:sp>
          <p:nvSpPr>
            <p:cNvPr id="329" name="Google Shape;329;p8"/>
            <p:cNvSpPr/>
            <p:nvPr/>
          </p:nvSpPr>
          <p:spPr>
            <a:xfrm>
              <a:off x="2679965" y="1589446"/>
              <a:ext cx="579566" cy="50397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10800000">
              <a:off x="2679965" y="1783281"/>
              <a:ext cx="579566" cy="50397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8"/>
          <p:cNvSpPr txBox="1"/>
          <p:nvPr/>
        </p:nvSpPr>
        <p:spPr>
          <a:xfrm>
            <a:off x="274634" y="569649"/>
            <a:ext cx="3355670" cy="5908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is-IS" sz="3600" b="0" i="0" u="none" strike="noStrike" cap="none" dirty="0">
                <a:solidFill>
                  <a:srgbClr val="FF33CC"/>
                </a:solidFill>
                <a:latin typeface="Calibri"/>
                <a:ea typeface="Calibri"/>
                <a:cs typeface="Calibri"/>
                <a:sym typeface="Calibri"/>
              </a:rPr>
              <a:t>SVÓT greining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75"/>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a:bodyPr>
          <a:lstStyle/>
          <a:p>
            <a:pPr marL="44450" lvl="0" indent="0" algn="ctr" rtl="0">
              <a:lnSpc>
                <a:spcPct val="120000"/>
              </a:lnSpc>
              <a:spcBef>
                <a:spcPts val="0"/>
              </a:spcBef>
              <a:spcAft>
                <a:spcPts val="0"/>
              </a:spcAft>
              <a:buSzPts val="3600"/>
              <a:buNone/>
            </a:pPr>
            <a:r>
              <a:rPr lang="is-IS" b="1" dirty="0">
                <a:latin typeface="Calibri"/>
                <a:ea typeface="Calibri"/>
                <a:cs typeface="Calibri"/>
                <a:sym typeface="Calibri"/>
              </a:rPr>
              <a:t>SVÓT</a:t>
            </a:r>
            <a:r>
              <a:rPr lang="is-IS" dirty="0">
                <a:latin typeface="Calibri"/>
                <a:ea typeface="Calibri"/>
                <a:cs typeface="Calibri"/>
                <a:sym typeface="Calibri"/>
              </a:rPr>
              <a:t> sniðm</a:t>
            </a:r>
            <a:r>
              <a:rPr lang="is-IS" dirty="0"/>
              <a:t>át fyrir </a:t>
            </a:r>
            <a:r>
              <a:rPr lang="is-IS" dirty="0">
                <a:latin typeface="Calibri"/>
                <a:ea typeface="Calibri"/>
                <a:cs typeface="Calibri"/>
                <a:sym typeface="Calibri"/>
              </a:rPr>
              <a:t>hugarkort til að gerast frumkvöðull í dreifbýli</a:t>
            </a:r>
          </a:p>
          <a:p>
            <a:pPr marL="0" lvl="0" indent="0" algn="ctr" rtl="0">
              <a:lnSpc>
                <a:spcPct val="90000"/>
              </a:lnSpc>
              <a:spcBef>
                <a:spcPts val="0"/>
              </a:spcBef>
              <a:spcAft>
                <a:spcPts val="0"/>
              </a:spcAft>
              <a:buClr>
                <a:srgbClr val="595959"/>
              </a:buClr>
              <a:buSzPts val="3600"/>
              <a:buNone/>
            </a:pPr>
            <a:endParaRPr sz="4000" dirty="0"/>
          </a:p>
        </p:txBody>
      </p:sp>
      <p:sp>
        <p:nvSpPr>
          <p:cNvPr id="337" name="Google Shape;337;p75"/>
          <p:cNvSpPr/>
          <p:nvPr/>
        </p:nvSpPr>
        <p:spPr>
          <a:xfrm>
            <a:off x="308795" y="1084557"/>
            <a:ext cx="11475720" cy="49343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38" name="Google Shape;338;p75"/>
          <p:cNvGrpSpPr/>
          <p:nvPr/>
        </p:nvGrpSpPr>
        <p:grpSpPr>
          <a:xfrm>
            <a:off x="1184656" y="1257937"/>
            <a:ext cx="9435824" cy="5278642"/>
            <a:chOff x="0" y="0"/>
            <a:chExt cx="9435824" cy="5278642"/>
          </a:xfrm>
        </p:grpSpPr>
        <p:sp>
          <p:nvSpPr>
            <p:cNvPr id="339" name="Google Shape;339;p75"/>
            <p:cNvSpPr/>
            <p:nvPr/>
          </p:nvSpPr>
          <p:spPr>
            <a:xfrm>
              <a:off x="5652854" y="3355388"/>
              <a:ext cx="3782970"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5"/>
            <p:cNvSpPr txBox="1"/>
            <p:nvPr/>
          </p:nvSpPr>
          <p:spPr>
            <a:xfrm>
              <a:off x="6737613" y="4027340"/>
              <a:ext cx="2578707" cy="1114882"/>
            </a:xfrm>
            <a:prstGeom prst="rect">
              <a:avLst/>
            </a:prstGeom>
            <a:noFill/>
            <a:ln>
              <a:noFill/>
            </a:ln>
          </p:spPr>
          <p:txBody>
            <a:bodyPr spcFirstLastPara="1" wrap="square" lIns="57150" tIns="57150" rIns="57150" bIns="57150" anchor="t" anchorCtr="0">
              <a:noAutofit/>
            </a:bodyPr>
            <a:lstStyle/>
            <a:p>
              <a:pPr marL="44450" lvl="1" indent="227013" algn="r">
                <a:lnSpc>
                  <a:spcPct val="90000"/>
                </a:lnSpc>
                <a:buSzPts val="1500"/>
              </a:pPr>
              <a:r>
                <a:rPr lang="is-IS" sz="2000" i="1" dirty="0">
                  <a:solidFill>
                    <a:srgbClr val="7030A0"/>
                  </a:solidFill>
                </a:rPr>
                <a:t>T.d. persónulegt – skortur á víðtækari stuðningi
</a:t>
              </a:r>
              <a:endParaRPr lang="is-IS" sz="2000" b="0" i="0" u="none" strike="noStrike" cap="none" dirty="0">
                <a:solidFill>
                  <a:srgbClr val="000000"/>
                </a:solidFill>
                <a:latin typeface="Arial"/>
                <a:ea typeface="Arial"/>
                <a:cs typeface="Arial"/>
                <a:sym typeface="Arial"/>
              </a:endParaRPr>
            </a:p>
          </p:txBody>
        </p:sp>
        <p:sp>
          <p:nvSpPr>
            <p:cNvPr id="341" name="Google Shape;341;p75"/>
            <p:cNvSpPr/>
            <p:nvPr/>
          </p:nvSpPr>
          <p:spPr>
            <a:xfrm>
              <a:off x="0" y="3324913"/>
              <a:ext cx="3498162"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5"/>
            <p:cNvSpPr txBox="1"/>
            <p:nvPr/>
          </p:nvSpPr>
          <p:spPr>
            <a:xfrm>
              <a:off x="119506" y="4163760"/>
              <a:ext cx="2379341" cy="1114882"/>
            </a:xfrm>
            <a:prstGeom prst="rect">
              <a:avLst/>
            </a:prstGeom>
            <a:noFill/>
            <a:ln>
              <a:noFill/>
            </a:ln>
          </p:spPr>
          <p:txBody>
            <a:bodyPr spcFirstLastPara="1" wrap="square" lIns="57150" tIns="57150" rIns="57150" bIns="57150" anchor="t" anchorCtr="0">
              <a:noAutofit/>
            </a:bodyPr>
            <a:lstStyle/>
            <a:p>
              <a:pPr marL="114300" lvl="1" indent="-114300">
                <a:lnSpc>
                  <a:spcPct val="90000"/>
                </a:lnSpc>
                <a:buSzPts val="1500"/>
              </a:pPr>
              <a:r>
                <a:rPr lang="nn-NO" sz="2000" i="1" dirty="0">
                  <a:solidFill>
                    <a:srgbClr val="7030A0"/>
                  </a:solidFill>
                </a:rPr>
                <a:t>T.d. persónulegt - vilji til að læra</a:t>
              </a:r>
              <a:r>
                <a:rPr lang="nn-NO" sz="1500" i="1" dirty="0">
                  <a:solidFill>
                    <a:srgbClr val="7030A0"/>
                  </a:solidFill>
                </a:rPr>
                <a:t>
</a:t>
              </a:r>
              <a:endParaRPr sz="1500" b="0" i="0" u="none" strike="noStrike" cap="none" dirty="0">
                <a:solidFill>
                  <a:srgbClr val="000000"/>
                </a:solidFill>
                <a:latin typeface="Arial"/>
                <a:ea typeface="Arial"/>
                <a:cs typeface="Arial"/>
                <a:sym typeface="Arial"/>
              </a:endParaRPr>
            </a:p>
          </p:txBody>
        </p:sp>
        <p:sp>
          <p:nvSpPr>
            <p:cNvPr id="343" name="Google Shape;343;p75"/>
            <p:cNvSpPr/>
            <p:nvPr/>
          </p:nvSpPr>
          <p:spPr>
            <a:xfrm>
              <a:off x="5982611" y="0"/>
              <a:ext cx="3453213"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5"/>
            <p:cNvSpPr txBox="1"/>
            <p:nvPr/>
          </p:nvSpPr>
          <p:spPr>
            <a:xfrm>
              <a:off x="6576087" y="34686"/>
              <a:ext cx="2825052" cy="1114882"/>
            </a:xfrm>
            <a:prstGeom prst="rect">
              <a:avLst/>
            </a:prstGeom>
            <a:noFill/>
            <a:ln>
              <a:noFill/>
            </a:ln>
          </p:spPr>
          <p:txBody>
            <a:bodyPr spcFirstLastPara="1" wrap="square" lIns="53325" tIns="53325" rIns="53325" bIns="53325" anchor="t" anchorCtr="0">
              <a:noAutofit/>
            </a:bodyPr>
            <a:lstStyle/>
            <a:p>
              <a:pPr marL="114300" lvl="1" indent="-114300" algn="r">
                <a:lnSpc>
                  <a:spcPct val="90000"/>
                </a:lnSpc>
                <a:buSzPts val="1400"/>
              </a:pPr>
              <a:r>
                <a:rPr lang="is-IS" sz="2000" i="1" dirty="0">
                  <a:solidFill>
                    <a:srgbClr val="7030A0"/>
                  </a:solidFill>
                </a:rPr>
                <a:t>T.d. persónulegt–  þekking á mörkuðum
</a:t>
              </a:r>
              <a:endParaRPr lang="is-IS" sz="2000" dirty="0"/>
            </a:p>
          </p:txBody>
        </p:sp>
        <p:sp>
          <p:nvSpPr>
            <p:cNvPr id="345" name="Google Shape;345;p75"/>
            <p:cNvSpPr/>
            <p:nvPr/>
          </p:nvSpPr>
          <p:spPr>
            <a:xfrm>
              <a:off x="0" y="0"/>
              <a:ext cx="3390055"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5"/>
            <p:cNvSpPr txBox="1"/>
            <p:nvPr/>
          </p:nvSpPr>
          <p:spPr>
            <a:xfrm>
              <a:off x="34685" y="34686"/>
              <a:ext cx="2497289" cy="1114882"/>
            </a:xfrm>
            <a:prstGeom prst="rect">
              <a:avLst/>
            </a:prstGeom>
            <a:noFill/>
            <a:ln>
              <a:noFill/>
            </a:ln>
          </p:spPr>
          <p:txBody>
            <a:bodyPr spcFirstLastPara="1" wrap="square" lIns="57150" tIns="57150" rIns="57150" bIns="57150" anchor="t" anchorCtr="0">
              <a:noAutofit/>
            </a:bodyPr>
            <a:lstStyle/>
            <a:p>
              <a:pPr marL="114300" lvl="1" indent="-114300">
                <a:lnSpc>
                  <a:spcPct val="90000"/>
                </a:lnSpc>
                <a:buSzPts val="1500"/>
              </a:pPr>
              <a:r>
                <a:rPr lang="is-IS" sz="2000" i="1" dirty="0">
                  <a:solidFill>
                    <a:srgbClr val="7030A0"/>
                  </a:solidFill>
                </a:rPr>
                <a:t>T.d. persónulegt – færni í samskiptum</a:t>
              </a:r>
              <a:r>
                <a:rPr lang="en-US" sz="1500" i="1" dirty="0">
                  <a:solidFill>
                    <a:srgbClr val="7030A0"/>
                  </a:solidFill>
                </a:rPr>
                <a:t>
</a:t>
              </a:r>
              <a:endParaRPr dirty="0"/>
            </a:p>
          </p:txBody>
        </p:sp>
        <p:sp>
          <p:nvSpPr>
            <p:cNvPr id="347" name="Google Shape;347;p75"/>
            <p:cNvSpPr/>
            <p:nvPr/>
          </p:nvSpPr>
          <p:spPr>
            <a:xfrm>
              <a:off x="2531975" y="281260"/>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5"/>
            <p:cNvSpPr txBox="1"/>
            <p:nvPr/>
          </p:nvSpPr>
          <p:spPr>
            <a:xfrm>
              <a:off x="2830005" y="907054"/>
              <a:ext cx="1838563"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is-IS" sz="2000" b="1" i="0" u="none" strike="noStrike" cap="none" dirty="0">
                  <a:solidFill>
                    <a:srgbClr val="7030A0"/>
                  </a:solidFill>
                  <a:latin typeface="Arial"/>
                  <a:ea typeface="Arial"/>
                  <a:cs typeface="Arial"/>
                  <a:sym typeface="Arial"/>
                </a:rPr>
                <a:t>Styrkleikar</a:t>
              </a:r>
              <a:r>
                <a:rPr lang="en-US" sz="2000" b="1" i="0" u="none" strike="noStrike" cap="none" dirty="0">
                  <a:solidFill>
                    <a:srgbClr val="7030A0"/>
                  </a:solidFill>
                  <a:latin typeface="Arial"/>
                  <a:ea typeface="Arial"/>
                  <a:cs typeface="Arial"/>
                  <a:sym typeface="Arial"/>
                </a:rPr>
                <a:t> </a:t>
              </a:r>
              <a:endParaRPr sz="2000" b="1" dirty="0"/>
            </a:p>
          </p:txBody>
        </p:sp>
        <p:sp>
          <p:nvSpPr>
            <p:cNvPr id="349" name="Google Shape;349;p75"/>
            <p:cNvSpPr/>
            <p:nvPr/>
          </p:nvSpPr>
          <p:spPr>
            <a:xfrm rot="5400000">
              <a:off x="4767256" y="281260"/>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5"/>
            <p:cNvSpPr txBox="1"/>
            <p:nvPr/>
          </p:nvSpPr>
          <p:spPr>
            <a:xfrm>
              <a:off x="4767256" y="907054"/>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is-IS" sz="2000" b="1" i="0" u="none" strike="noStrike" cap="none" dirty="0">
                  <a:solidFill>
                    <a:srgbClr val="7030A0"/>
                  </a:solidFill>
                  <a:latin typeface="Arial"/>
                  <a:ea typeface="Arial"/>
                  <a:cs typeface="Arial"/>
                  <a:sym typeface="Arial"/>
                </a:rPr>
                <a:t>Veikleikar</a:t>
              </a:r>
              <a:endParaRPr lang="is-IS" sz="2000" b="1" dirty="0"/>
            </a:p>
          </p:txBody>
        </p:sp>
        <p:sp>
          <p:nvSpPr>
            <p:cNvPr id="351" name="Google Shape;351;p75"/>
            <p:cNvSpPr/>
            <p:nvPr/>
          </p:nvSpPr>
          <p:spPr>
            <a:xfrm rot="10800000">
              <a:off x="4767256" y="2516541"/>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5"/>
            <p:cNvSpPr txBox="1"/>
            <p:nvPr/>
          </p:nvSpPr>
          <p:spPr>
            <a:xfrm>
              <a:off x="4767256" y="2516541"/>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is-IS" sz="2000" b="1" i="0" u="none" strike="noStrike" cap="none" dirty="0">
                  <a:solidFill>
                    <a:srgbClr val="7030A0"/>
                  </a:solidFill>
                  <a:latin typeface="Arial"/>
                  <a:ea typeface="Arial"/>
                  <a:cs typeface="Arial"/>
                  <a:sym typeface="Arial"/>
                </a:rPr>
                <a:t>Ógnir</a:t>
              </a:r>
              <a:endParaRPr lang="is-IS" sz="2000" b="1" dirty="0"/>
            </a:p>
          </p:txBody>
        </p:sp>
        <p:sp>
          <p:nvSpPr>
            <p:cNvPr id="353" name="Google Shape;353;p75"/>
            <p:cNvSpPr/>
            <p:nvPr/>
          </p:nvSpPr>
          <p:spPr>
            <a:xfrm rot="-5400000">
              <a:off x="2531975" y="2516541"/>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5"/>
            <p:cNvSpPr txBox="1"/>
            <p:nvPr/>
          </p:nvSpPr>
          <p:spPr>
            <a:xfrm>
              <a:off x="3157769" y="2516541"/>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is-IS" sz="2000" b="1" i="0" u="none" strike="noStrike" cap="none" dirty="0">
                  <a:solidFill>
                    <a:srgbClr val="7030A0"/>
                  </a:solidFill>
                  <a:latin typeface="Arial"/>
                  <a:ea typeface="Arial"/>
                  <a:cs typeface="Arial"/>
                  <a:sym typeface="Arial"/>
                </a:rPr>
                <a:t>Tækifæri</a:t>
              </a:r>
              <a:endParaRPr lang="is-IS" sz="2000" b="1" dirty="0"/>
            </a:p>
          </p:txBody>
        </p:sp>
        <p:sp>
          <p:nvSpPr>
            <p:cNvPr id="355" name="Google Shape;355;p75"/>
            <p:cNvSpPr/>
            <p:nvPr/>
          </p:nvSpPr>
          <p:spPr>
            <a:xfrm>
              <a:off x="4349066" y="2023101"/>
              <a:ext cx="737692" cy="64147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5"/>
            <p:cNvSpPr/>
            <p:nvPr/>
          </p:nvSpPr>
          <p:spPr>
            <a:xfrm rot="10800000">
              <a:off x="4349066" y="2269821"/>
              <a:ext cx="737692" cy="64147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4" name="Google Shape;364;p76" descr="Hands moving forward"/>
          <p:cNvPicPr preferRelativeResize="0"/>
          <p:nvPr/>
        </p:nvPicPr>
        <p:blipFill rotWithShape="1">
          <a:blip r:embed="rId3">
            <a:alphaModFix/>
          </a:blip>
          <a:srcRect/>
          <a:stretch/>
        </p:blipFill>
        <p:spPr>
          <a:xfrm>
            <a:off x="-240632" y="1533984"/>
            <a:ext cx="6593305" cy="5324016"/>
          </a:xfrm>
          <a:prstGeom prst="rect">
            <a:avLst/>
          </a:prstGeom>
          <a:noFill/>
          <a:ln>
            <a:noFill/>
          </a:ln>
        </p:spPr>
      </p:pic>
      <p:sp>
        <p:nvSpPr>
          <p:cNvPr id="361" name="Google Shape;361;p76"/>
          <p:cNvSpPr txBox="1">
            <a:spLocks noGrp="1"/>
          </p:cNvSpPr>
          <p:nvPr>
            <p:ph type="body" idx="4"/>
          </p:nvPr>
        </p:nvSpPr>
        <p:spPr>
          <a:xfrm>
            <a:off x="6579206" y="1438018"/>
            <a:ext cx="5612793" cy="4840239"/>
          </a:xfrm>
          <a:prstGeom prst="rect">
            <a:avLst/>
          </a:prstGeom>
          <a:noFill/>
          <a:ln>
            <a:noFill/>
          </a:ln>
        </p:spPr>
        <p:txBody>
          <a:bodyPr spcFirstLastPara="1" wrap="square" lIns="91425" tIns="45700" rIns="91425" bIns="45700" anchor="t" anchorCtr="0">
            <a:normAutofit fontScale="47500" lnSpcReduction="20000"/>
          </a:bodyPr>
          <a:lstStyle/>
          <a:p>
            <a:pPr marL="44450" lvl="0" indent="0">
              <a:lnSpc>
                <a:spcPct val="120000"/>
              </a:lnSpc>
              <a:spcBef>
                <a:spcPts val="0"/>
              </a:spcBef>
              <a:buSzPct val="342245"/>
            </a:pPr>
            <a:r>
              <a:rPr lang="is-IS" sz="6700" b="0" dirty="0">
                <a:latin typeface="Calibri"/>
                <a:ea typeface="Calibri"/>
                <a:cs typeface="Calibri"/>
                <a:sym typeface="Calibri"/>
              </a:rPr>
              <a:t>Sérfræðingar benda á að gott sé að:</a:t>
            </a:r>
            <a:endParaRPr lang="is-IS" sz="6700" dirty="0"/>
          </a:p>
          <a:p>
            <a:pPr marL="44450" lvl="0" indent="0" algn="l" rtl="0">
              <a:lnSpc>
                <a:spcPct val="120000"/>
              </a:lnSpc>
              <a:spcBef>
                <a:spcPts val="0"/>
              </a:spcBef>
              <a:spcAft>
                <a:spcPts val="0"/>
              </a:spcAft>
              <a:buSzPts val="9600"/>
              <a:buNone/>
            </a:pPr>
            <a:endParaRPr sz="2900" b="0" dirty="0">
              <a:latin typeface="Calibri"/>
              <a:ea typeface="Calibri"/>
              <a:cs typeface="Calibri"/>
              <a:sym typeface="Calibri"/>
            </a:endParaRPr>
          </a:p>
          <a:p>
            <a:pPr marL="44450" lvl="0" indent="0">
              <a:lnSpc>
                <a:spcPct val="120000"/>
              </a:lnSpc>
              <a:spcBef>
                <a:spcPts val="0"/>
              </a:spcBef>
              <a:buSzPct val="342245"/>
            </a:pPr>
            <a:r>
              <a:rPr lang="is-IS" sz="5900" b="0" dirty="0">
                <a:latin typeface="Calibri"/>
                <a:ea typeface="Calibri"/>
                <a:cs typeface="Calibri"/>
                <a:sym typeface="Calibri"/>
              </a:rPr>
              <a:t>- byrja á því að skilja veikleika sína</a:t>
            </a:r>
            <a:r>
              <a:rPr lang="en-US" sz="5900" b="0" dirty="0">
                <a:latin typeface="Calibri"/>
                <a:ea typeface="Calibri"/>
                <a:cs typeface="Calibri"/>
                <a:sym typeface="Calibri"/>
              </a:rPr>
              <a:t>.
- </a:t>
            </a:r>
            <a:r>
              <a:rPr lang="is-IS" sz="5900" b="0" dirty="0">
                <a:latin typeface="Calibri"/>
                <a:ea typeface="Calibri"/>
                <a:cs typeface="Calibri"/>
                <a:sym typeface="Calibri"/>
              </a:rPr>
              <a:t>takast á við veikleika sína eins  </a:t>
            </a:r>
          </a:p>
          <a:p>
            <a:pPr marL="44450" lvl="0" indent="0">
              <a:lnSpc>
                <a:spcPct val="120000"/>
              </a:lnSpc>
              <a:spcBef>
                <a:spcPts val="0"/>
              </a:spcBef>
              <a:buSzPct val="342245"/>
            </a:pPr>
            <a:r>
              <a:rPr lang="is-IS" sz="5900" b="0" dirty="0">
                <a:latin typeface="Calibri"/>
                <a:ea typeface="Calibri"/>
                <a:cs typeface="Calibri"/>
                <a:sym typeface="Calibri"/>
              </a:rPr>
              <a:t>   og verkefnalista og takast á  við </a:t>
            </a:r>
          </a:p>
          <a:p>
            <a:pPr marL="44450" lvl="0" indent="0">
              <a:lnSpc>
                <a:spcPct val="120000"/>
              </a:lnSpc>
              <a:spcBef>
                <a:spcPts val="0"/>
              </a:spcBef>
              <a:buSzPct val="342245"/>
            </a:pPr>
            <a:r>
              <a:rPr lang="is-IS" sz="5900" b="0" dirty="0">
                <a:latin typeface="Calibri"/>
                <a:ea typeface="Calibri"/>
                <a:cs typeface="Calibri"/>
                <a:sym typeface="Calibri"/>
              </a:rPr>
              <a:t>   einn í einu.</a:t>
            </a:r>
            <a:endParaRPr lang="is-IS" sz="5900" dirty="0"/>
          </a:p>
          <a:p>
            <a:pPr marL="44450" lvl="0" indent="0">
              <a:lnSpc>
                <a:spcPct val="120000"/>
              </a:lnSpc>
              <a:spcBef>
                <a:spcPts val="0"/>
              </a:spcBef>
              <a:buSzPct val="342245"/>
            </a:pPr>
            <a:r>
              <a:rPr lang="is-IS" sz="5900" b="0" dirty="0">
                <a:latin typeface="Calibri"/>
                <a:ea typeface="Calibri"/>
                <a:cs typeface="Calibri"/>
                <a:sym typeface="Calibri"/>
              </a:rPr>
              <a:t>- finna aðra til að fá hjálp hjá</a:t>
            </a:r>
            <a:r>
              <a:rPr lang="en-US" sz="5900" b="0" dirty="0">
                <a:latin typeface="Calibri"/>
                <a:ea typeface="Calibri"/>
                <a:cs typeface="Calibri"/>
                <a:sym typeface="Calibri"/>
              </a:rPr>
              <a:t>.
- </a:t>
            </a:r>
            <a:r>
              <a:rPr lang="is-IS" sz="5900" b="0" dirty="0">
                <a:latin typeface="Calibri"/>
                <a:ea typeface="Calibri"/>
                <a:cs typeface="Calibri"/>
                <a:sym typeface="Calibri"/>
              </a:rPr>
              <a:t>finna leiðbeinanda til stuðnings</a:t>
            </a:r>
            <a:r>
              <a:rPr lang="en-US" sz="5900" b="0" dirty="0">
                <a:latin typeface="Calibri"/>
                <a:ea typeface="Calibri"/>
                <a:cs typeface="Calibri"/>
                <a:sym typeface="Calibri"/>
              </a:rPr>
              <a:t>
- </a:t>
            </a:r>
            <a:r>
              <a:rPr lang="is-IS" sz="5900" b="0" u="sng" dirty="0">
                <a:latin typeface="Calibri"/>
                <a:ea typeface="Calibri"/>
                <a:cs typeface="Calibri"/>
                <a:sym typeface="Calibri"/>
              </a:rPr>
              <a:t>spyrja spurninga</a:t>
            </a:r>
            <a:r>
              <a:rPr lang="is-IS" sz="5900" b="0" dirty="0">
                <a:latin typeface="Calibri"/>
                <a:ea typeface="Calibri"/>
                <a:cs typeface="Calibri"/>
                <a:sym typeface="Calibri"/>
              </a:rPr>
              <a:t>!</a:t>
            </a:r>
            <a:endParaRPr lang="is-IS" sz="5900" dirty="0"/>
          </a:p>
          <a:p>
            <a:pPr marL="44450" lvl="0" indent="0" algn="l" rtl="0">
              <a:lnSpc>
                <a:spcPct val="120000"/>
              </a:lnSpc>
              <a:spcBef>
                <a:spcPts val="0"/>
              </a:spcBef>
              <a:spcAft>
                <a:spcPts val="0"/>
              </a:spcAft>
              <a:buSzPct val="200626"/>
              <a:buNone/>
            </a:pPr>
            <a:endParaRPr sz="8700" b="0" dirty="0">
              <a:latin typeface="Calibri"/>
              <a:ea typeface="Calibri"/>
              <a:cs typeface="Calibri"/>
              <a:sym typeface="Calibri"/>
            </a:endParaRPr>
          </a:p>
          <a:p>
            <a:pPr marL="0" lvl="0" indent="0" algn="l" rtl="0">
              <a:lnSpc>
                <a:spcPct val="90000"/>
              </a:lnSpc>
              <a:spcBef>
                <a:spcPts val="0"/>
              </a:spcBef>
              <a:spcAft>
                <a:spcPts val="0"/>
              </a:spcAft>
              <a:buClr>
                <a:schemeClr val="lt1"/>
              </a:buClr>
              <a:buSzPct val="100000"/>
              <a:buNone/>
            </a:pPr>
            <a:endParaRPr dirty="0"/>
          </a:p>
        </p:txBody>
      </p:sp>
      <p:sp>
        <p:nvSpPr>
          <p:cNvPr id="362" name="Google Shape;362;p76"/>
          <p:cNvSpPr/>
          <p:nvPr/>
        </p:nvSpPr>
        <p:spPr>
          <a:xfrm>
            <a:off x="5102898" y="0"/>
            <a:ext cx="7089102" cy="1533983"/>
          </a:xfrm>
          <a:custGeom>
            <a:avLst/>
            <a:gdLst/>
            <a:ahLst/>
            <a:cxnLst/>
            <a:rect l="l" t="t" r="r" b="b"/>
            <a:pathLst>
              <a:path w="6700701" h="1472706" extrusionOk="0">
                <a:moveTo>
                  <a:pt x="0" y="0"/>
                </a:moveTo>
                <a:lnTo>
                  <a:pt x="6700701" y="0"/>
                </a:lnTo>
                <a:lnTo>
                  <a:pt x="1169410" y="1472706"/>
                </a:lnTo>
                <a:lnTo>
                  <a:pt x="0" y="0"/>
                </a:lnTo>
                <a:close/>
              </a:path>
            </a:pathLst>
          </a:custGeom>
          <a:solidFill>
            <a:srgbClr val="279BD3">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 name="Google Shape;363;p76"/>
          <p:cNvSpPr txBox="1"/>
          <p:nvPr/>
        </p:nvSpPr>
        <p:spPr>
          <a:xfrm>
            <a:off x="259136" y="348529"/>
            <a:ext cx="5123589" cy="10894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is-IS" sz="3600" b="1" dirty="0">
                <a:solidFill>
                  <a:srgbClr val="0070C0"/>
                </a:solidFill>
                <a:latin typeface="Calibri"/>
                <a:ea typeface="Calibri"/>
                <a:cs typeface="Calibri"/>
                <a:sym typeface="Calibri"/>
              </a:rPr>
              <a:t>B</a:t>
            </a:r>
            <a:r>
              <a:rPr lang="is-IS" sz="3600" b="1" i="0" u="none" strike="noStrike" cap="none" dirty="0">
                <a:solidFill>
                  <a:srgbClr val="0070C0"/>
                </a:solidFill>
                <a:latin typeface="Calibri"/>
                <a:ea typeface="Calibri"/>
                <a:cs typeface="Calibri"/>
                <a:sym typeface="Calibri"/>
              </a:rPr>
              <a:t>reyttu veikleikum þínum í styrkleika </a:t>
            </a:r>
            <a:endParaRPr lang="is-I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alpha val="15686"/>
          </a:schemeClr>
        </a:solidFill>
        <a:effectLst/>
      </p:bgPr>
    </p:bg>
    <p:spTree>
      <p:nvGrpSpPr>
        <p:cNvPr id="1" name="Shape 368"/>
        <p:cNvGrpSpPr/>
        <p:nvPr/>
      </p:nvGrpSpPr>
      <p:grpSpPr>
        <a:xfrm>
          <a:off x="0" y="0"/>
          <a:ext cx="0" cy="0"/>
          <a:chOff x="0" y="0"/>
          <a:chExt cx="0" cy="0"/>
        </a:xfrm>
      </p:grpSpPr>
      <p:sp>
        <p:nvSpPr>
          <p:cNvPr id="369" name="Google Shape;369;p77"/>
          <p:cNvSpPr txBox="1">
            <a:spLocks noGrp="1"/>
          </p:cNvSpPr>
          <p:nvPr>
            <p:ph type="body" idx="1"/>
          </p:nvPr>
        </p:nvSpPr>
        <p:spPr>
          <a:xfrm>
            <a:off x="0" y="3204766"/>
            <a:ext cx="6689558" cy="1184430"/>
          </a:xfrm>
          <a:prstGeom prst="rect">
            <a:avLst/>
          </a:prstGeom>
          <a:noFill/>
          <a:ln>
            <a:noFill/>
          </a:ln>
        </p:spPr>
        <p:txBody>
          <a:bodyPr spcFirstLastPara="1" wrap="square" lIns="91425" tIns="45700" rIns="91425" bIns="45700" anchor="t" anchorCtr="0">
            <a:noAutofit/>
          </a:bodyPr>
          <a:lstStyle/>
          <a:p>
            <a:pPr marL="228600" lvl="0" indent="0" algn="just"/>
            <a:r>
              <a:rPr lang="is-IS" dirty="0">
                <a:solidFill>
                  <a:srgbClr val="000000"/>
                </a:solidFill>
              </a:rPr>
              <a:t>Horfið á myndbönd af ungum frumkvöðlum sem hafa stofnað fyrirtæki í fjalllendi- og dreifðum byggðum ESB og </a:t>
            </a:r>
            <a:r>
              <a:rPr lang="is-IS" dirty="0" err="1">
                <a:solidFill>
                  <a:srgbClr val="000000"/>
                </a:solidFill>
              </a:rPr>
              <a:t>fáðið</a:t>
            </a:r>
            <a:r>
              <a:rPr lang="is-IS" dirty="0">
                <a:solidFill>
                  <a:srgbClr val="000000"/>
                </a:solidFill>
              </a:rPr>
              <a:t> innblástur!</a:t>
            </a:r>
            <a:endParaRPr dirty="0">
              <a:solidFill>
                <a:srgbClr val="033637"/>
              </a:solidFill>
              <a:latin typeface="Calibri"/>
              <a:ea typeface="Calibri"/>
              <a:cs typeface="Calibri"/>
              <a:sym typeface="Calibri"/>
            </a:endParaRPr>
          </a:p>
        </p:txBody>
      </p:sp>
      <p:sp>
        <p:nvSpPr>
          <p:cNvPr id="370" name="Google Shape;370;p77"/>
          <p:cNvSpPr txBox="1">
            <a:spLocks noGrp="1"/>
          </p:cNvSpPr>
          <p:nvPr>
            <p:ph type="body" idx="3"/>
          </p:nvPr>
        </p:nvSpPr>
        <p:spPr>
          <a:xfrm>
            <a:off x="496940" y="499267"/>
            <a:ext cx="5085159" cy="852002"/>
          </a:xfrm>
          <a:prstGeom prst="rect">
            <a:avLst/>
          </a:prstGeom>
          <a:noFill/>
          <a:ln>
            <a:noFill/>
          </a:ln>
        </p:spPr>
        <p:txBody>
          <a:bodyPr spcFirstLastPara="1" wrap="square" lIns="91425" tIns="45700" rIns="91425" bIns="45700" anchor="t" anchorCtr="0">
            <a:noAutofit/>
          </a:bodyPr>
          <a:lstStyle/>
          <a:p>
            <a:pPr lvl="0">
              <a:buSzPct val="108108"/>
            </a:pPr>
            <a:r>
              <a:rPr lang="is-IS" sz="4000" b="1" dirty="0">
                <a:solidFill>
                  <a:srgbClr val="3BEFEB"/>
                </a:solidFill>
              </a:rPr>
              <a:t>Að fá innblástur</a:t>
            </a:r>
            <a:endParaRPr sz="4000" dirty="0"/>
          </a:p>
        </p:txBody>
      </p:sp>
      <p:sp>
        <p:nvSpPr>
          <p:cNvPr id="371" name="Google Shape;371;p77"/>
          <p:cNvSpPr txBox="1"/>
          <p:nvPr/>
        </p:nvSpPr>
        <p:spPr>
          <a:xfrm>
            <a:off x="748362" y="1614903"/>
            <a:ext cx="5434074" cy="1569620"/>
          </a:xfrm>
          <a:prstGeom prst="rect">
            <a:avLst/>
          </a:prstGeom>
          <a:noFill/>
          <a:ln>
            <a:noFill/>
          </a:ln>
        </p:spPr>
        <p:txBody>
          <a:bodyPr spcFirstLastPara="1" wrap="square" lIns="91425" tIns="45700" rIns="91425" bIns="45700" anchor="t" anchorCtr="0">
            <a:spAutoFit/>
          </a:bodyPr>
          <a:lstStyle/>
          <a:p>
            <a:pPr lvl="0" algn="just"/>
            <a:r>
              <a:rPr lang="is-IS" sz="2400" dirty="0">
                <a:solidFill>
                  <a:schemeClr val="lt1"/>
                </a:solidFill>
                <a:latin typeface="Calibri"/>
                <a:ea typeface="Calibri"/>
                <a:cs typeface="Calibri"/>
                <a:sym typeface="Calibri"/>
              </a:rPr>
              <a:t>Jafningjanám er öflugt og skilvirkt tæki sem gerir notendum kleift að fara lengra inn í það sem lært hefur verið hingað til. </a:t>
            </a:r>
            <a:r>
              <a:rPr lang="en-US" sz="2400" dirty="0">
                <a:solidFill>
                  <a:schemeClr val="lt1"/>
                </a:solidFill>
                <a:latin typeface="Calibri"/>
                <a:ea typeface="Calibri"/>
                <a:cs typeface="Calibri"/>
                <a:sym typeface="Calibri"/>
              </a:rPr>
              <a:t>
</a:t>
            </a:r>
            <a:endParaRPr dirty="0"/>
          </a:p>
        </p:txBody>
      </p:sp>
      <p:pic>
        <p:nvPicPr>
          <p:cNvPr id="372" name="Google Shape;372;p77"/>
          <p:cNvPicPr preferRelativeResize="0"/>
          <p:nvPr/>
        </p:nvPicPr>
        <p:blipFill rotWithShape="1">
          <a:blip r:embed="rId3">
            <a:alphaModFix/>
          </a:blip>
          <a:srcRect r="20050"/>
          <a:stretch/>
        </p:blipFill>
        <p:spPr>
          <a:xfrm>
            <a:off x="7051575" y="1203324"/>
            <a:ext cx="5140426" cy="3963035"/>
          </a:xfrm>
          <a:prstGeom prst="rect">
            <a:avLst/>
          </a:prstGeom>
          <a:noFill/>
          <a:ln>
            <a:noFill/>
          </a:ln>
        </p:spPr>
      </p:pic>
      <p:pic>
        <p:nvPicPr>
          <p:cNvPr id="373" name="Google Shape;373;p77" descr="Logo, icon"/>
          <p:cNvPicPr preferRelativeResize="0"/>
          <p:nvPr/>
        </p:nvPicPr>
        <p:blipFill rotWithShape="1">
          <a:blip r:embed="rId4">
            <a:alphaModFix/>
          </a:blip>
          <a:srcRect/>
          <a:stretch/>
        </p:blipFill>
        <p:spPr>
          <a:xfrm>
            <a:off x="486955" y="4434560"/>
            <a:ext cx="752836" cy="423470"/>
          </a:xfrm>
          <a:prstGeom prst="rect">
            <a:avLst/>
          </a:prstGeom>
          <a:noFill/>
          <a:ln>
            <a:noFill/>
          </a:ln>
        </p:spPr>
      </p:pic>
      <p:pic>
        <p:nvPicPr>
          <p:cNvPr id="374" name="Google Shape;374;p77" descr="Icon&#10;&#10;Description automatically generated"/>
          <p:cNvPicPr preferRelativeResize="0"/>
          <p:nvPr/>
        </p:nvPicPr>
        <p:blipFill rotWithShape="1">
          <a:blip r:embed="rId5">
            <a:alphaModFix/>
          </a:blip>
          <a:srcRect/>
          <a:stretch/>
        </p:blipFill>
        <p:spPr>
          <a:xfrm>
            <a:off x="496940" y="4882976"/>
            <a:ext cx="720241" cy="720241"/>
          </a:xfrm>
          <a:prstGeom prst="rect">
            <a:avLst/>
          </a:prstGeom>
          <a:noFill/>
          <a:ln>
            <a:noFill/>
          </a:ln>
        </p:spPr>
      </p:pic>
      <p:sp>
        <p:nvSpPr>
          <p:cNvPr id="375" name="Google Shape;375;p77"/>
          <p:cNvSpPr txBox="1"/>
          <p:nvPr/>
        </p:nvSpPr>
        <p:spPr>
          <a:xfrm>
            <a:off x="2213479" y="7336841"/>
            <a:ext cx="985157"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CC BY</a:t>
            </a:r>
            <a:endParaRPr sz="900" b="0" i="0" u="none" strike="noStrike" cap="none">
              <a:solidFill>
                <a:srgbClr val="000000"/>
              </a:solidFill>
              <a:latin typeface="Arial"/>
              <a:ea typeface="Arial"/>
              <a:cs typeface="Arial"/>
              <a:sym typeface="Arial"/>
            </a:endParaRPr>
          </a:p>
        </p:txBody>
      </p:sp>
      <p:sp>
        <p:nvSpPr>
          <p:cNvPr id="376" name="Google Shape;376;p77"/>
          <p:cNvSpPr txBox="1"/>
          <p:nvPr/>
        </p:nvSpPr>
        <p:spPr>
          <a:xfrm>
            <a:off x="1217181" y="4503836"/>
            <a:ext cx="4668022" cy="356458"/>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www.tiktok.com/@peakentrepreneurs?lang=en</a:t>
            </a:r>
            <a:endParaRPr sz="1800" b="0" i="0" u="none" strike="noStrike" cap="none">
              <a:solidFill>
                <a:srgbClr val="0070C0"/>
              </a:solidFill>
              <a:latin typeface="Calibri"/>
              <a:ea typeface="Calibri"/>
              <a:cs typeface="Calibri"/>
              <a:sym typeface="Calibri"/>
            </a:endParaRPr>
          </a:p>
        </p:txBody>
      </p:sp>
      <p:pic>
        <p:nvPicPr>
          <p:cNvPr id="377" name="Google Shape;377;p77" descr="Icon&#10;&#10;Description automatically generated"/>
          <p:cNvPicPr preferRelativeResize="0"/>
          <p:nvPr/>
        </p:nvPicPr>
        <p:blipFill rotWithShape="1">
          <a:blip r:embed="rId9">
            <a:alphaModFix/>
          </a:blip>
          <a:srcRect/>
          <a:stretch/>
        </p:blipFill>
        <p:spPr>
          <a:xfrm>
            <a:off x="310131" y="5377040"/>
            <a:ext cx="1059829" cy="794871"/>
          </a:xfrm>
          <a:prstGeom prst="rect">
            <a:avLst/>
          </a:prstGeom>
          <a:noFill/>
          <a:ln>
            <a:noFill/>
          </a:ln>
        </p:spPr>
      </p:pic>
      <p:sp>
        <p:nvSpPr>
          <p:cNvPr id="378" name="Google Shape;378;p77"/>
          <p:cNvSpPr txBox="1"/>
          <p:nvPr/>
        </p:nvSpPr>
        <p:spPr>
          <a:xfrm>
            <a:off x="1217181" y="5595310"/>
            <a:ext cx="4765682" cy="49131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www.youtube.com/channel/UCTViMLo7TqGSW7-uhEPdDjA</a:t>
            </a:r>
            <a:endParaRPr sz="1800" b="0" i="0" u="none" strike="noStrike" cap="none">
              <a:solidFill>
                <a:srgbClr val="0070C0"/>
              </a:solidFill>
              <a:latin typeface="Calibri"/>
              <a:ea typeface="Calibri"/>
              <a:cs typeface="Calibri"/>
              <a:sym typeface="Calibri"/>
            </a:endParaRPr>
          </a:p>
        </p:txBody>
      </p:sp>
      <p:sp>
        <p:nvSpPr>
          <p:cNvPr id="379" name="Google Shape;379;p77"/>
          <p:cNvSpPr txBox="1"/>
          <p:nvPr/>
        </p:nvSpPr>
        <p:spPr>
          <a:xfrm>
            <a:off x="1217181" y="5024257"/>
            <a:ext cx="4668022" cy="307419"/>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www.instagram.com/peak.entrepreneurs/</a:t>
            </a:r>
            <a:endParaRPr sz="1800" b="0" i="0" u="none" strike="noStrike" cap="none">
              <a:solidFill>
                <a:srgbClr val="0070C0"/>
              </a:solidFill>
              <a:latin typeface="Calibri"/>
              <a:ea typeface="Calibri"/>
              <a:cs typeface="Calibri"/>
              <a:sym typeface="Calibri"/>
            </a:endParaRPr>
          </a:p>
        </p:txBody>
      </p:sp>
      <p:sp>
        <p:nvSpPr>
          <p:cNvPr id="380" name="Google Shape;380;p77"/>
          <p:cNvSpPr txBox="1"/>
          <p:nvPr/>
        </p:nvSpPr>
        <p:spPr>
          <a:xfrm>
            <a:off x="7266251" y="1378636"/>
            <a:ext cx="363890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70C0"/>
                </a:solidFill>
                <a:latin typeface="Arial"/>
                <a:ea typeface="Arial"/>
                <a:cs typeface="Arial"/>
                <a:sym typeface="Arial"/>
              </a:rPr>
              <a:t>Honey Karani: PEAK Youth Mountain Entrepreneur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a:picLocks noGrp="1"/>
          </p:cNvPicPr>
          <p:nvPr>
            <p:ph type="pic" idx="2"/>
          </p:nvPr>
        </p:nvPicPr>
        <p:blipFill rotWithShape="1">
          <a:blip r:embed="rId3">
            <a:alphaModFix/>
          </a:blip>
          <a:srcRect t="3006" b="3005"/>
          <a:stretch/>
        </p:blipFill>
        <p:spPr>
          <a:xfrm flipH="1">
            <a:off x="71803" y="838550"/>
            <a:ext cx="4240890" cy="5978505"/>
          </a:xfrm>
          <a:prstGeom prst="rect">
            <a:avLst/>
          </a:prstGeom>
          <a:noFill/>
          <a:ln>
            <a:noFill/>
          </a:ln>
        </p:spPr>
      </p:pic>
      <p:sp>
        <p:nvSpPr>
          <p:cNvPr id="158" name="Google Shape;158;p5"/>
          <p:cNvSpPr txBox="1">
            <a:spLocks noGrp="1"/>
          </p:cNvSpPr>
          <p:nvPr>
            <p:ph type="body" idx="1"/>
          </p:nvPr>
        </p:nvSpPr>
        <p:spPr>
          <a:xfrm>
            <a:off x="4969767" y="1665807"/>
            <a:ext cx="6685422" cy="4134489"/>
          </a:xfrm>
          <a:prstGeom prst="rect">
            <a:avLst/>
          </a:prstGeom>
          <a:noFill/>
          <a:ln>
            <a:noFill/>
          </a:ln>
        </p:spPr>
        <p:txBody>
          <a:bodyPr spcFirstLastPara="1" wrap="square" lIns="91425" tIns="45700" rIns="91425" bIns="45700" anchor="t" anchorCtr="0">
            <a:normAutofit lnSpcReduction="10000"/>
          </a:bodyPr>
          <a:lstStyle/>
          <a:p>
            <a:pPr marL="11113" indent="-11113" algn="just">
              <a:spcBef>
                <a:spcPts val="0"/>
              </a:spcBef>
            </a:pPr>
            <a:r>
              <a:rPr lang="is-IS" b="1" dirty="0"/>
              <a:t>Þessi fyrsti námspakki af sex hluta námsefnispakka PEAK býður upp á verkfæri og greiningu til að:</a:t>
            </a:r>
          </a:p>
          <a:p>
            <a:pPr marL="11113" indent="-11113" algn="just">
              <a:spcBef>
                <a:spcPts val="0"/>
              </a:spcBef>
            </a:pPr>
            <a:endParaRPr lang="is-IS" b="1" dirty="0"/>
          </a:p>
          <a:p>
            <a:pPr marL="342900" lvl="0" indent="-342900" algn="just">
              <a:lnSpc>
                <a:spcPct val="100000"/>
              </a:lnSpc>
              <a:spcBef>
                <a:spcPts val="0"/>
              </a:spcBef>
              <a:spcAft>
                <a:spcPts val="1200"/>
              </a:spcAft>
              <a:buFont typeface="Arial" panose="020B0604020202020204" pitchFamily="34" charset="0"/>
              <a:buChar char="•"/>
            </a:pPr>
            <a:r>
              <a:rPr lang="is-IS" dirty="0"/>
              <a:t>Kynnast PEAK verkefninu og afurðum þess. 
Skilgreina hvað ungur frumkvöðull í fjallalendi og/eða dreifbýli er.</a:t>
            </a:r>
          </a:p>
          <a:p>
            <a:pPr marL="342900" lvl="0" indent="-342900" algn="just">
              <a:lnSpc>
                <a:spcPct val="100000"/>
              </a:lnSpc>
              <a:spcBef>
                <a:spcPts val="0"/>
              </a:spcBef>
              <a:spcAft>
                <a:spcPts val="1200"/>
              </a:spcAft>
              <a:buFont typeface="Arial" panose="020B0604020202020204" pitchFamily="34" charset="0"/>
              <a:buChar char="•"/>
            </a:pPr>
            <a:r>
              <a:rPr lang="is-IS" dirty="0"/>
              <a:t>Taka ákvörðun um hvers vegna ætti að gerast frumkvöðull í fjallalendi og/eða dreifbýli.</a:t>
            </a:r>
          </a:p>
          <a:p>
            <a:pPr marL="342900" lvl="0" indent="-342900" algn="just">
              <a:lnSpc>
                <a:spcPct val="100000"/>
              </a:lnSpc>
              <a:spcBef>
                <a:spcPts val="0"/>
              </a:spcBef>
              <a:spcAft>
                <a:spcPts val="1200"/>
              </a:spcAft>
              <a:buFont typeface="Arial" panose="020B0604020202020204" pitchFamily="34" charset="0"/>
              <a:buChar char="•"/>
            </a:pPr>
            <a:r>
              <a:rPr lang="is-IS" dirty="0"/>
              <a:t>Byrja að hugsa um hvernig hægt er að gerast frumkvöðull í fjallalendi og/eða dreifbýli.</a:t>
            </a:r>
            <a:endParaRPr dirty="0"/>
          </a:p>
          <a:p>
            <a:pPr marL="342900" lvl="0" indent="-190500" algn="l" rtl="0">
              <a:lnSpc>
                <a:spcPct val="90000"/>
              </a:lnSpc>
              <a:spcBef>
                <a:spcPts val="0"/>
              </a:spcBef>
              <a:spcAft>
                <a:spcPts val="0"/>
              </a:spcAft>
              <a:buClr>
                <a:srgbClr val="595959"/>
              </a:buClr>
              <a:buSzPts val="2400"/>
              <a:buFont typeface="Arial"/>
              <a:buNone/>
            </a:pPr>
            <a:endParaRPr dirty="0"/>
          </a:p>
          <a:p>
            <a:pPr marL="0" lvl="0" indent="0" algn="l" rtl="0">
              <a:lnSpc>
                <a:spcPct val="90000"/>
              </a:lnSpc>
              <a:spcBef>
                <a:spcPts val="0"/>
              </a:spcBef>
              <a:spcAft>
                <a:spcPts val="0"/>
              </a:spcAft>
              <a:buClr>
                <a:srgbClr val="595959"/>
              </a:buClr>
              <a:buSzPts val="2400"/>
              <a:buNone/>
            </a:pPr>
            <a:endParaRPr dirty="0"/>
          </a:p>
        </p:txBody>
      </p:sp>
      <p:sp>
        <p:nvSpPr>
          <p:cNvPr id="159" name="Google Shape;159;p5"/>
          <p:cNvSpPr txBox="1">
            <a:spLocks noGrp="1"/>
          </p:cNvSpPr>
          <p:nvPr>
            <p:ph type="body" idx="3"/>
          </p:nvPr>
        </p:nvSpPr>
        <p:spPr>
          <a:xfrm>
            <a:off x="4942470" y="693772"/>
            <a:ext cx="4924863"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is-IS" sz="4400" dirty="0">
                <a:solidFill>
                  <a:srgbClr val="0070C0"/>
                </a:solidFill>
              </a:rPr>
              <a:t>Kynning</a:t>
            </a:r>
            <a:r>
              <a:rPr lang="en-US" sz="4400" dirty="0">
                <a:solidFill>
                  <a:srgbClr val="0070C0"/>
                </a:solidFill>
              </a:rPr>
              <a:t> </a:t>
            </a:r>
            <a:endParaRPr sz="4400" dirty="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txBox="1">
            <a:spLocks noGrp="1"/>
          </p:cNvSpPr>
          <p:nvPr>
            <p:ph type="body" idx="5"/>
          </p:nvPr>
        </p:nvSpPr>
        <p:spPr>
          <a:xfrm>
            <a:off x="6935650" y="3380299"/>
            <a:ext cx="5256350" cy="22986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8108"/>
              <a:buNone/>
            </a:pPr>
            <a:r>
              <a:rPr lang="is-IS" dirty="0"/>
              <a:t>Gerið ykkur nú klár fyrir </a:t>
            </a:r>
            <a:r>
              <a:rPr lang="is-IS" b="1" dirty="0"/>
              <a:t>Námspakka</a:t>
            </a:r>
            <a:r>
              <a:rPr lang="en-US" b="1" dirty="0"/>
              <a:t> nr. 2 </a:t>
            </a:r>
          </a:p>
          <a:p>
            <a:pPr marL="0" lvl="0" indent="0" algn="l" rtl="0">
              <a:lnSpc>
                <a:spcPct val="90000"/>
              </a:lnSpc>
              <a:spcBef>
                <a:spcPts val="0"/>
              </a:spcBef>
              <a:spcAft>
                <a:spcPts val="0"/>
              </a:spcAft>
              <a:buClr>
                <a:schemeClr val="lt1"/>
              </a:buClr>
              <a:buSzPct val="108108"/>
              <a:buNone/>
            </a:pPr>
            <a:endParaRPr lang="en-US" b="1" dirty="0"/>
          </a:p>
          <a:p>
            <a:pPr marL="0" lvl="0" indent="0">
              <a:spcBef>
                <a:spcPts val="0"/>
              </a:spcBef>
            </a:pPr>
            <a:r>
              <a:rPr lang="is-IS" b="1" dirty="0"/>
              <a:t>Tækifæri til frumkvöðlastarfs í fjallahéruðum og dreifðum byggðum</a:t>
            </a:r>
          </a:p>
        </p:txBody>
      </p:sp>
      <p:sp>
        <p:nvSpPr>
          <p:cNvPr id="386" name="Google Shape;386;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is-IS" dirty="0"/>
              <a:t>Vel gert!</a:t>
            </a:r>
          </a:p>
        </p:txBody>
      </p:sp>
      <p:sp>
        <p:nvSpPr>
          <p:cNvPr id="387" name="Google Shape;387;p32"/>
          <p:cNvSpPr/>
          <p:nvPr/>
        </p:nvSpPr>
        <p:spPr>
          <a:xfrm>
            <a:off x="250107" y="5065346"/>
            <a:ext cx="371067"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32"/>
          <p:cNvSpPr txBox="1"/>
          <p:nvPr/>
        </p:nvSpPr>
        <p:spPr>
          <a:xfrm>
            <a:off x="681767" y="2514269"/>
            <a:ext cx="5683864" cy="325624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600" b="1" dirty="0">
                <a:solidFill>
                  <a:srgbClr val="323338"/>
                </a:solidFill>
                <a:highlight>
                  <a:srgbClr val="FFFFFF"/>
                </a:highlight>
              </a:rPr>
              <a:t>YouTube: </a:t>
            </a:r>
            <a:r>
              <a:rPr lang="en-US" sz="1600" u="sng" dirty="0">
                <a:solidFill>
                  <a:schemeClr val="hlink"/>
                </a:solidFill>
                <a:highlight>
                  <a:srgbClr val="FFFFFF"/>
                </a:highlight>
                <a:hlinkClick r:id="rId3"/>
              </a:rPr>
              <a:t>https://www.youtube.com/@peakentrepreneurs2892/videos</a:t>
            </a:r>
            <a:endParaRPr lang="en-US" sz="1600" u="sng" dirty="0">
              <a:solidFill>
                <a:schemeClr val="hlink"/>
              </a:solidFill>
              <a:highlight>
                <a:srgbClr val="FFFFFF"/>
              </a:highlight>
            </a:endParaRPr>
          </a:p>
          <a:p>
            <a:pPr marL="0" lvl="0" indent="0" algn="l" rtl="0">
              <a:lnSpc>
                <a:spcPct val="115000"/>
              </a:lnSpc>
              <a:spcBef>
                <a:spcPts val="1200"/>
              </a:spcBef>
              <a:spcAft>
                <a:spcPts val="0"/>
              </a:spcAft>
              <a:buNone/>
            </a:pPr>
            <a:endParaRPr sz="800" b="1" dirty="0">
              <a:solidFill>
                <a:srgbClr val="323338"/>
              </a:solidFill>
              <a:highlight>
                <a:srgbClr val="FFFFFF"/>
              </a:highlight>
            </a:endParaRPr>
          </a:p>
          <a:p>
            <a:pPr marL="0" lvl="0" indent="0" algn="l" rtl="0">
              <a:lnSpc>
                <a:spcPct val="115000"/>
              </a:lnSpc>
              <a:spcBef>
                <a:spcPts val="1200"/>
              </a:spcBef>
              <a:spcAft>
                <a:spcPts val="0"/>
              </a:spcAft>
              <a:buNone/>
            </a:pPr>
            <a:r>
              <a:rPr lang="en-US" sz="1600" b="1" dirty="0">
                <a:solidFill>
                  <a:srgbClr val="323338"/>
                </a:solidFill>
                <a:highlight>
                  <a:srgbClr val="FFFFFF"/>
                </a:highlight>
              </a:rPr>
              <a:t>TikTok:</a:t>
            </a:r>
            <a:r>
              <a:rPr lang="en-US" sz="1600" dirty="0">
                <a:solidFill>
                  <a:srgbClr val="323338"/>
                </a:solidFill>
                <a:highlight>
                  <a:srgbClr val="FFFFFF"/>
                </a:highlight>
              </a:rPr>
              <a:t> </a:t>
            </a:r>
            <a:r>
              <a:rPr lang="en-US" sz="1600" u="sng" dirty="0">
                <a:solidFill>
                  <a:schemeClr val="hlink"/>
                </a:solidFill>
                <a:highlight>
                  <a:srgbClr val="FFFFFF"/>
                </a:highlight>
                <a:hlinkClick r:id="rId4"/>
              </a:rPr>
              <a:t>https://www.tiktok.com/@peakentrepreneurs</a:t>
            </a:r>
            <a:endParaRPr sz="1600" u="sng" dirty="0">
              <a:solidFill>
                <a:schemeClr val="hlink"/>
              </a:solidFill>
              <a:highlight>
                <a:srgbClr val="FFFFFF"/>
              </a:highlight>
            </a:endParaRPr>
          </a:p>
          <a:p>
            <a:pPr marL="0" lvl="0" indent="0" algn="l" rtl="0">
              <a:lnSpc>
                <a:spcPct val="115000"/>
              </a:lnSpc>
              <a:spcBef>
                <a:spcPts val="1200"/>
              </a:spcBef>
              <a:spcAft>
                <a:spcPts val="0"/>
              </a:spcAft>
              <a:buNone/>
            </a:pPr>
            <a:endParaRPr sz="800" b="1" dirty="0">
              <a:solidFill>
                <a:srgbClr val="323338"/>
              </a:solidFill>
              <a:highlight>
                <a:srgbClr val="FFFFFF"/>
              </a:highlight>
            </a:endParaRPr>
          </a:p>
          <a:p>
            <a:pPr marL="0" lvl="0" indent="0" algn="l" rtl="0">
              <a:lnSpc>
                <a:spcPct val="115000"/>
              </a:lnSpc>
              <a:spcBef>
                <a:spcPts val="1200"/>
              </a:spcBef>
              <a:spcAft>
                <a:spcPts val="0"/>
              </a:spcAft>
              <a:buNone/>
            </a:pPr>
            <a:r>
              <a:rPr lang="en-US" sz="1600" b="1" dirty="0">
                <a:solidFill>
                  <a:srgbClr val="323338"/>
                </a:solidFill>
                <a:highlight>
                  <a:srgbClr val="FFFFFF"/>
                </a:highlight>
              </a:rPr>
              <a:t>Instagram:</a:t>
            </a:r>
            <a:r>
              <a:rPr lang="en-US" sz="1600" dirty="0">
                <a:solidFill>
                  <a:srgbClr val="323338"/>
                </a:solidFill>
                <a:highlight>
                  <a:srgbClr val="FFFFFF"/>
                </a:highlight>
              </a:rPr>
              <a:t> </a:t>
            </a:r>
            <a:r>
              <a:rPr lang="en-US" sz="1600" u="sng" dirty="0">
                <a:solidFill>
                  <a:schemeClr val="hlink"/>
                </a:solidFill>
                <a:highlight>
                  <a:srgbClr val="FFFFFF"/>
                </a:highlight>
                <a:hlinkClick r:id="rId5"/>
              </a:rPr>
              <a:t>https://www.instagram.com/peak.entrepreneurs/</a:t>
            </a:r>
            <a:endParaRPr sz="1600" dirty="0"/>
          </a:p>
          <a:p>
            <a:pPr marL="0" lvl="0" indent="0" algn="l" rtl="0">
              <a:lnSpc>
                <a:spcPct val="115000"/>
              </a:lnSpc>
              <a:spcBef>
                <a:spcPts val="1200"/>
              </a:spcBef>
              <a:spcAft>
                <a:spcPts val="0"/>
              </a:spcAft>
              <a:buNone/>
            </a:pPr>
            <a:endParaRPr sz="800" dirty="0"/>
          </a:p>
          <a:p>
            <a:pPr marL="0" lvl="0" indent="0" algn="l" rtl="0">
              <a:lnSpc>
                <a:spcPct val="115000"/>
              </a:lnSpc>
              <a:spcBef>
                <a:spcPts val="1200"/>
              </a:spcBef>
              <a:spcAft>
                <a:spcPts val="1200"/>
              </a:spcAft>
              <a:buNone/>
            </a:pPr>
            <a:r>
              <a:rPr lang="en-US" sz="1600" dirty="0"/>
              <a:t>Facebook: </a:t>
            </a:r>
            <a:r>
              <a:rPr lang="en-US" sz="1600" u="sng" dirty="0">
                <a:solidFill>
                  <a:schemeClr val="hlink"/>
                </a:solidFill>
                <a:hlinkClick r:id="rId6"/>
              </a:rPr>
              <a:t>https://www.facebook.com/PeakEntrepreneurs</a:t>
            </a:r>
            <a:endParaRPr sz="1600" dirty="0"/>
          </a:p>
        </p:txBody>
      </p:sp>
      <p:pic>
        <p:nvPicPr>
          <p:cNvPr id="390" name="Google Shape;390;p32"/>
          <p:cNvPicPr preferRelativeResize="0"/>
          <p:nvPr/>
        </p:nvPicPr>
        <p:blipFill>
          <a:blip r:embed="rId7">
            <a:alphaModFix/>
          </a:blip>
          <a:stretch>
            <a:fillRect/>
          </a:stretch>
        </p:blipFill>
        <p:spPr>
          <a:xfrm rot="10800000">
            <a:off x="230803" y="4407015"/>
            <a:ext cx="409674" cy="409700"/>
          </a:xfrm>
          <a:prstGeom prst="rect">
            <a:avLst/>
          </a:prstGeom>
          <a:noFill/>
          <a:ln>
            <a:noFill/>
          </a:ln>
        </p:spPr>
      </p:pic>
      <p:pic>
        <p:nvPicPr>
          <p:cNvPr id="391" name="Google Shape;391;p32"/>
          <p:cNvPicPr preferRelativeResize="0"/>
          <p:nvPr/>
        </p:nvPicPr>
        <p:blipFill>
          <a:blip r:embed="rId8">
            <a:alphaModFix/>
          </a:blip>
          <a:stretch>
            <a:fillRect/>
          </a:stretch>
        </p:blipFill>
        <p:spPr>
          <a:xfrm>
            <a:off x="277403" y="3710050"/>
            <a:ext cx="316474" cy="409700"/>
          </a:xfrm>
          <a:prstGeom prst="rect">
            <a:avLst/>
          </a:prstGeom>
          <a:noFill/>
          <a:ln>
            <a:noFill/>
          </a:ln>
        </p:spPr>
      </p:pic>
      <p:pic>
        <p:nvPicPr>
          <p:cNvPr id="392" name="Google Shape;392;p32"/>
          <p:cNvPicPr preferRelativeResize="0"/>
          <p:nvPr/>
        </p:nvPicPr>
        <p:blipFill>
          <a:blip r:embed="rId9">
            <a:alphaModFix/>
          </a:blip>
          <a:stretch>
            <a:fillRect/>
          </a:stretch>
        </p:blipFill>
        <p:spPr>
          <a:xfrm>
            <a:off x="189516" y="2825225"/>
            <a:ext cx="492251" cy="340725"/>
          </a:xfrm>
          <a:prstGeom prst="rect">
            <a:avLst/>
          </a:prstGeom>
          <a:noFill/>
          <a:ln>
            <a:noFill/>
          </a:ln>
        </p:spPr>
      </p:pic>
      <p:sp>
        <p:nvSpPr>
          <p:cNvPr id="2" name="Google Shape;395;p32">
            <a:extLst>
              <a:ext uri="{FF2B5EF4-FFF2-40B4-BE49-F238E27FC236}">
                <a16:creationId xmlns:a16="http://schemas.microsoft.com/office/drawing/2014/main" id="{81D4BE73-5E38-F679-900F-90793616B98A}"/>
              </a:ext>
            </a:extLst>
          </p:cNvPr>
          <p:cNvSpPr txBox="1"/>
          <p:nvPr/>
        </p:nvSpPr>
        <p:spPr>
          <a:xfrm>
            <a:off x="292399" y="1871123"/>
            <a:ext cx="3377019" cy="837300"/>
          </a:xfrm>
          <a:prstGeom prst="rect">
            <a:avLst/>
          </a:prstGeom>
          <a:noFill/>
          <a:ln>
            <a:noFill/>
          </a:ln>
        </p:spPr>
        <p:txBody>
          <a:bodyPr spcFirstLastPara="1" wrap="square" lIns="91425" tIns="45700" rIns="91425" bIns="45700" anchor="ctr" anchorCtr="0">
            <a:normAutofit/>
          </a:bodyPr>
          <a:lstStyle/>
          <a:p>
            <a:pPr lvl="0">
              <a:lnSpc>
                <a:spcPct val="90000"/>
              </a:lnSpc>
            </a:pPr>
            <a:r>
              <a:rPr lang="is-IS" sz="3000" b="1" dirty="0">
                <a:solidFill>
                  <a:srgbClr val="1B728D"/>
                </a:solidFill>
                <a:latin typeface="Calibri"/>
                <a:ea typeface="Calibri"/>
                <a:cs typeface="Calibri"/>
                <a:sym typeface="Calibri"/>
              </a:rPr>
              <a:t>Tenglar</a:t>
            </a:r>
            <a:r>
              <a:rPr lang="en-US" sz="3000" b="1" dirty="0">
                <a:solidFill>
                  <a:srgbClr val="1B728D"/>
                </a:solidFill>
                <a:latin typeface="Calibri"/>
                <a:ea typeface="Calibri"/>
                <a:cs typeface="Calibri"/>
                <a:sym typeface="Calibri"/>
              </a:rPr>
              <a:t> inn á PEAK:</a:t>
            </a:r>
            <a:endParaRPr sz="3000" b="1" dirty="0">
              <a:solidFill>
                <a:srgbClr val="1B728D"/>
              </a:solidFill>
              <a:latin typeface="Calibri"/>
              <a:ea typeface="Calibri"/>
              <a:cs typeface="Calibri"/>
              <a:sym typeface="Calibri"/>
            </a:endParaRPr>
          </a:p>
        </p:txBody>
      </p:sp>
      <p:sp>
        <p:nvSpPr>
          <p:cNvPr id="5" name="Textarammi 4">
            <a:extLst>
              <a:ext uri="{FF2B5EF4-FFF2-40B4-BE49-F238E27FC236}">
                <a16:creationId xmlns:a16="http://schemas.microsoft.com/office/drawing/2014/main" id="{E37E0081-5868-B654-F535-423C1B7D169D}"/>
              </a:ext>
            </a:extLst>
          </p:cNvPr>
          <p:cNvSpPr txBox="1"/>
          <p:nvPr/>
        </p:nvSpPr>
        <p:spPr>
          <a:xfrm>
            <a:off x="290157" y="5770515"/>
            <a:ext cx="4701730" cy="523220"/>
          </a:xfrm>
          <a:prstGeom prst="rect">
            <a:avLst/>
          </a:prstGeom>
          <a:noFill/>
        </p:spPr>
        <p:txBody>
          <a:bodyPr wrap="square">
            <a:spAutoFit/>
          </a:bodyPr>
          <a:lstStyle/>
          <a:p>
            <a:pPr rtl="0">
              <a:spcBef>
                <a:spcPts val="0"/>
              </a:spcBef>
              <a:spcAft>
                <a:spcPts val="0"/>
              </a:spcAft>
            </a:pPr>
            <a:r>
              <a:rPr lang="is-IS" sz="2800" b="0"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www.</a:t>
            </a:r>
            <a:r>
              <a:rPr lang="is-IS" sz="2800" b="1"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peakentrepreneurs.</a:t>
            </a:r>
            <a:r>
              <a:rPr lang="is-IS" sz="2800" b="0"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eu</a:t>
            </a:r>
            <a:endParaRPr lang="is-IS" sz="2800" b="0" dirty="0">
              <a:solidFill>
                <a:schemeClr val="bg1"/>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Autofit/>
          </a:bodyPr>
          <a:lstStyle/>
          <a:p>
            <a:pPr marL="228600" lvl="0">
              <a:spcBef>
                <a:spcPts val="0"/>
              </a:spcBef>
            </a:pPr>
            <a:r>
              <a:rPr lang="is-IS" sz="4400" dirty="0">
                <a:solidFill>
                  <a:srgbClr val="33CCFF"/>
                </a:solidFill>
              </a:rPr>
              <a:t>Námsmarkmið</a:t>
            </a:r>
            <a:r>
              <a:rPr lang="en-US" sz="4400" dirty="0">
                <a:solidFill>
                  <a:srgbClr val="33CCFF"/>
                </a:solidFill>
              </a:rPr>
              <a:t>  </a:t>
            </a:r>
            <a:endParaRPr sz="4400" dirty="0"/>
          </a:p>
        </p:txBody>
      </p:sp>
      <p:sp>
        <p:nvSpPr>
          <p:cNvPr id="165" name="Google Shape;165;p4"/>
          <p:cNvSpPr txBox="1">
            <a:spLocks noGrp="1"/>
          </p:cNvSpPr>
          <p:nvPr>
            <p:ph type="body" idx="3"/>
          </p:nvPr>
        </p:nvSpPr>
        <p:spPr>
          <a:xfrm>
            <a:off x="6829568" y="386422"/>
            <a:ext cx="4858164" cy="82237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is-IS" sz="3600" dirty="0">
                <a:solidFill>
                  <a:srgbClr val="0070C0"/>
                </a:solidFill>
              </a:rPr>
              <a:t>Í lok námspakkans ættu notendur að geta: </a:t>
            </a:r>
            <a:endParaRPr lang="is-IS" sz="3600" dirty="0">
              <a:solidFill>
                <a:srgbClr val="00B0F0"/>
              </a:solidFill>
            </a:endParaRPr>
          </a:p>
        </p:txBody>
      </p:sp>
      <p:sp>
        <p:nvSpPr>
          <p:cNvPr id="166" name="Google Shape;166;p4"/>
          <p:cNvSpPr txBox="1">
            <a:spLocks noGrp="1"/>
          </p:cNvSpPr>
          <p:nvPr>
            <p:ph type="body" idx="4"/>
          </p:nvPr>
        </p:nvSpPr>
        <p:spPr>
          <a:xfrm>
            <a:off x="6096000" y="1208796"/>
            <a:ext cx="6096000" cy="4861264"/>
          </a:xfrm>
          <a:prstGeom prst="rect">
            <a:avLst/>
          </a:prstGeom>
          <a:noFill/>
          <a:ln>
            <a:noFill/>
          </a:ln>
        </p:spPr>
        <p:txBody>
          <a:bodyPr spcFirstLastPara="1" wrap="square" lIns="91425" tIns="45700" rIns="91425" bIns="45700" anchor="ctr" anchorCtr="0">
            <a:noAutofit/>
          </a:bodyPr>
          <a:lstStyle/>
          <a:p>
            <a:pPr marL="342900" lvl="0" indent="-342900" algn="just">
              <a:lnSpc>
                <a:spcPct val="100000"/>
              </a:lnSpc>
              <a:spcBef>
                <a:spcPts val="0"/>
              </a:spcBef>
              <a:spcAft>
                <a:spcPts val="600"/>
              </a:spcAft>
              <a:buFont typeface="Arial"/>
              <a:buChar char="•"/>
            </a:pPr>
            <a:r>
              <a:rPr lang="is-IS" sz="2700" dirty="0">
                <a:solidFill>
                  <a:srgbClr val="5F5F5F"/>
                </a:solidFill>
              </a:rPr>
              <a:t>Skilið PEAK verkefnið og hvað það hefur upp á að bjóða.
Skilgreint hvað frumkvöðull í fjalllendi og/eða dreifbýli er.
Skilið ávinninginn af því að gerast frumkvöðull í fjalllendi og/eða dreifbýli.</a:t>
            </a:r>
          </a:p>
          <a:p>
            <a:pPr marL="342900" lvl="0" indent="-342900" algn="just">
              <a:lnSpc>
                <a:spcPct val="100000"/>
              </a:lnSpc>
              <a:spcBef>
                <a:spcPts val="0"/>
              </a:spcBef>
              <a:spcAft>
                <a:spcPts val="600"/>
              </a:spcAft>
              <a:buFont typeface="Arial"/>
              <a:buChar char="•"/>
            </a:pPr>
            <a:r>
              <a:rPr lang="is-IS" sz="2700" dirty="0">
                <a:solidFill>
                  <a:srgbClr val="5F5F5F"/>
                </a:solidFill>
              </a:rPr>
              <a:t>Greina hvers vegna þeir ættu að gerast frumkvöðlar í fjalllendi og/eða dreifbýli með SVÓT greiningu</a:t>
            </a:r>
            <a:r>
              <a:rPr lang="is-IS" sz="2800" dirty="0">
                <a:solidFill>
                  <a:srgbClr val="333333"/>
                </a:solidFill>
              </a:rPr>
              <a:t>.</a:t>
            </a:r>
            <a:endParaRPr sz="2400" dirty="0">
              <a:solidFill>
                <a:srgbClr val="333333"/>
              </a:solidFill>
            </a:endParaRPr>
          </a:p>
        </p:txBody>
      </p:sp>
      <p:sp>
        <p:nvSpPr>
          <p:cNvPr id="3" name="Textarammi 2">
            <a:extLst>
              <a:ext uri="{FF2B5EF4-FFF2-40B4-BE49-F238E27FC236}">
                <a16:creationId xmlns:a16="http://schemas.microsoft.com/office/drawing/2014/main" id="{0328C3F9-827F-6DB8-E43B-F66DE1A33D9D}"/>
              </a:ext>
            </a:extLst>
          </p:cNvPr>
          <p:cNvSpPr txBox="1"/>
          <p:nvPr/>
        </p:nvSpPr>
        <p:spPr>
          <a:xfrm>
            <a:off x="183630" y="5082996"/>
            <a:ext cx="3503950" cy="861774"/>
          </a:xfrm>
          <a:prstGeom prst="rect">
            <a:avLst/>
          </a:prstGeom>
          <a:noFill/>
        </p:spPr>
        <p:txBody>
          <a:bodyPr wrap="square">
            <a:spAutoFit/>
          </a:bodyPr>
          <a:lstStyle/>
          <a:p>
            <a:pPr rtl="0">
              <a:spcBef>
                <a:spcPts val="0"/>
              </a:spcBef>
              <a:spcAft>
                <a:spcPts val="0"/>
              </a:spcAft>
            </a:pPr>
            <a:r>
              <a:rPr lang="en-US" sz="1000" b="0" i="0" u="none" strike="noStrike" dirty="0">
                <a:solidFill>
                  <a:srgbClr val="FFFFFF"/>
                </a:solidFill>
                <a:effectLst/>
                <a:latin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is-IS" dirty="0"/>
          </a:p>
        </p:txBody>
      </p:sp>
      <p:sp>
        <p:nvSpPr>
          <p:cNvPr id="4" name="Textarammi 3">
            <a:extLst>
              <a:ext uri="{FF2B5EF4-FFF2-40B4-BE49-F238E27FC236}">
                <a16:creationId xmlns:a16="http://schemas.microsoft.com/office/drawing/2014/main" id="{F712F332-448E-DB4F-204C-43EB02CCA863}"/>
              </a:ext>
            </a:extLst>
          </p:cNvPr>
          <p:cNvSpPr txBox="1"/>
          <p:nvPr/>
        </p:nvSpPr>
        <p:spPr>
          <a:xfrm>
            <a:off x="7270230" y="6070060"/>
            <a:ext cx="4601980" cy="600563"/>
          </a:xfrm>
          <a:prstGeom prst="rect">
            <a:avLst/>
          </a:prstGeom>
          <a:solidFill>
            <a:schemeClr val="bg1"/>
          </a:solidFill>
        </p:spPr>
        <p:txBody>
          <a:bodyPr wrap="square" rtlCol="0">
            <a:spAutoFit/>
          </a:bodyPr>
          <a:lstStyle/>
          <a:p>
            <a:endParaRPr lang="is-I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5"/>
          <p:cNvSpPr txBox="1">
            <a:spLocks noGrp="1"/>
          </p:cNvSpPr>
          <p:nvPr>
            <p:ph type="body" idx="1"/>
          </p:nvPr>
        </p:nvSpPr>
        <p:spPr>
          <a:xfrm>
            <a:off x="5836055" y="4296311"/>
            <a:ext cx="6184900" cy="1808139"/>
          </a:xfrm>
          <a:prstGeom prst="rect">
            <a:avLst/>
          </a:prstGeom>
          <a:noFill/>
          <a:ln>
            <a:noFill/>
          </a:ln>
        </p:spPr>
        <p:txBody>
          <a:bodyPr spcFirstLastPara="1" wrap="square" lIns="91425" tIns="45700" rIns="91425" bIns="45700" anchor="t" anchorCtr="0">
            <a:normAutofit fontScale="62500" lnSpcReduction="20000"/>
          </a:bodyPr>
          <a:lstStyle/>
          <a:p>
            <a:pPr marL="0" lvl="0" indent="0">
              <a:lnSpc>
                <a:spcPct val="110000"/>
              </a:lnSpc>
              <a:spcBef>
                <a:spcPts val="0"/>
              </a:spcBef>
            </a:pPr>
            <a:r>
              <a:rPr lang="is-IS" sz="5200" i="1" dirty="0"/>
              <a:t>að 41.3% af evrópsku landsvæði er skilgreint sem fjalllendi og að þar búa 25.4% íbúa Evrópu? </a:t>
            </a:r>
            <a:r>
              <a:rPr lang="en-US" sz="3600" b="1" i="1" dirty="0"/>
              <a:t>
</a:t>
            </a:r>
            <a:endParaRPr sz="3600" b="1" i="1" dirty="0"/>
          </a:p>
        </p:txBody>
      </p:sp>
      <p:sp>
        <p:nvSpPr>
          <p:cNvPr id="172" name="Google Shape;172;p65"/>
          <p:cNvSpPr txBox="1">
            <a:spLocks noGrp="1"/>
          </p:cNvSpPr>
          <p:nvPr>
            <p:ph type="body" idx="3"/>
          </p:nvPr>
        </p:nvSpPr>
        <p:spPr>
          <a:xfrm>
            <a:off x="2482982" y="3798734"/>
            <a:ext cx="3432978" cy="15761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is-IS" sz="4400" dirty="0">
                <a:solidFill>
                  <a:srgbClr val="0070C0"/>
                </a:solidFill>
              </a:rPr>
              <a:t>Vissir þú…</a:t>
            </a:r>
            <a:endParaRPr lang="is-IS" sz="4400" dirty="0"/>
          </a:p>
        </p:txBody>
      </p:sp>
      <p:grpSp>
        <p:nvGrpSpPr>
          <p:cNvPr id="173" name="Google Shape;173;p65"/>
          <p:cNvGrpSpPr/>
          <p:nvPr/>
        </p:nvGrpSpPr>
        <p:grpSpPr>
          <a:xfrm rot="3085413">
            <a:off x="8757057" y="997524"/>
            <a:ext cx="2082443" cy="2861107"/>
            <a:chOff x="5875548" y="3125276"/>
            <a:chExt cx="438214" cy="602070"/>
          </a:xfrm>
        </p:grpSpPr>
        <p:sp>
          <p:nvSpPr>
            <p:cNvPr id="174" name="Google Shape;174;p65"/>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5"/>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6" name="Google Shape;176;p65"/>
          <p:cNvPicPr preferRelativeResize="0">
            <a:picLocks noGrp="1"/>
          </p:cNvPicPr>
          <p:nvPr>
            <p:ph type="pic" idx="2"/>
          </p:nvPr>
        </p:nvPicPr>
        <p:blipFill rotWithShape="1">
          <a:blip r:embed="rId3">
            <a:alphaModFix/>
          </a:blip>
          <a:srcRect l="134" t="28421" r="-133" b="6755"/>
          <a:stretch/>
        </p:blipFill>
        <p:spPr>
          <a:xfrm>
            <a:off x="16300" y="-732"/>
            <a:ext cx="12175708" cy="3635823"/>
          </a:xfrm>
          <a:prstGeom prst="rect">
            <a:avLst/>
          </a:prstGeom>
          <a:noFill/>
          <a:ln>
            <a:noFill/>
          </a:ln>
        </p:spPr>
      </p:pic>
      <p:sp>
        <p:nvSpPr>
          <p:cNvPr id="177" name="Google Shape;177;p65"/>
          <p:cNvSpPr txBox="1"/>
          <p:nvPr/>
        </p:nvSpPr>
        <p:spPr>
          <a:xfrm>
            <a:off x="368300" y="2039654"/>
            <a:ext cx="3432978"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70C0"/>
                </a:solidFill>
                <a:latin typeface="Arial"/>
                <a:ea typeface="Arial"/>
                <a:cs typeface="Arial"/>
                <a:sym typeface="Arial"/>
              </a:rPr>
              <a:t>Muddy Souls: PEAK </a:t>
            </a:r>
            <a:r>
              <a:rPr lang="is-IS" sz="1400" b="0" i="0" u="none" strike="noStrike" cap="none" dirty="0">
                <a:solidFill>
                  <a:srgbClr val="0070C0"/>
                </a:solidFill>
                <a:latin typeface="Arial"/>
                <a:ea typeface="Arial"/>
                <a:cs typeface="Arial"/>
                <a:sym typeface="Arial"/>
              </a:rPr>
              <a:t>ungur frumkvöðull í fjallaumhverfi</a:t>
            </a:r>
            <a:endParaRPr lang="is-I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8" descr="A person standing on a hill overlooking a lake and mountains&#10;&#10;Description automatically generated with low confidence"/>
          <p:cNvPicPr preferRelativeResize="0">
            <a:picLocks noGrp="1"/>
          </p:cNvPicPr>
          <p:nvPr>
            <p:ph type="pic" idx="2"/>
          </p:nvPr>
        </p:nvPicPr>
        <p:blipFill rotWithShape="1">
          <a:blip r:embed="rId3">
            <a:alphaModFix/>
          </a:blip>
          <a:srcRect l="15814" r="2481"/>
          <a:stretch/>
        </p:blipFill>
        <p:spPr>
          <a:xfrm flipH="1">
            <a:off x="0" y="0"/>
            <a:ext cx="4200524" cy="6855220"/>
          </a:xfrm>
          <a:prstGeom prst="rect">
            <a:avLst/>
          </a:prstGeom>
          <a:noFill/>
          <a:ln>
            <a:noFill/>
          </a:ln>
        </p:spPr>
      </p:pic>
      <p:sp>
        <p:nvSpPr>
          <p:cNvPr id="183" name="Google Shape;183;p18"/>
          <p:cNvSpPr txBox="1">
            <a:spLocks noGrp="1"/>
          </p:cNvSpPr>
          <p:nvPr>
            <p:ph type="body" idx="1"/>
          </p:nvPr>
        </p:nvSpPr>
        <p:spPr>
          <a:xfrm>
            <a:off x="4347411" y="1546798"/>
            <a:ext cx="7732294" cy="3011556"/>
          </a:xfrm>
          <a:prstGeom prst="rect">
            <a:avLst/>
          </a:prstGeom>
          <a:noFill/>
          <a:ln>
            <a:noFill/>
          </a:ln>
        </p:spPr>
        <p:txBody>
          <a:bodyPr spcFirstLastPara="1" wrap="square" lIns="91425" tIns="45700" rIns="91425" bIns="45700" anchor="t" anchorCtr="0">
            <a:noAutofit/>
          </a:bodyPr>
          <a:lstStyle/>
          <a:p>
            <a:pPr marL="682625" lvl="0" indent="-457200" algn="just">
              <a:spcBef>
                <a:spcPts val="0"/>
              </a:spcBef>
              <a:spcAft>
                <a:spcPts val="2400"/>
              </a:spcAft>
              <a:buFont typeface="Arial"/>
              <a:buChar char="•"/>
            </a:pPr>
            <a:r>
              <a:rPr lang="is-IS" sz="2800" dirty="0">
                <a:solidFill>
                  <a:srgbClr val="000000"/>
                </a:solidFill>
              </a:rPr>
              <a:t>PEAK er frumkvöðlaverkefni sem sérstaklega er beint að ungu fólki í fjallabyggðum og dreifbýli.
Þetta verkefni hefur verið styrkt með stuðningi frá framkvæmdastjórn  Evrópusambandsins. </a:t>
            </a:r>
            <a:endParaRPr lang="is-IS" sz="2800" b="1" dirty="0">
              <a:solidFill>
                <a:srgbClr val="0070C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a:p>
            <a:pPr marL="0" lvl="0" indent="0" algn="just" rtl="0">
              <a:lnSpc>
                <a:spcPct val="107000"/>
              </a:lnSpc>
              <a:spcBef>
                <a:spcPts val="1000"/>
              </a:spcBef>
              <a:spcAft>
                <a:spcPts val="0"/>
              </a:spcAft>
              <a:buSzPts val="2400"/>
              <a:buNone/>
            </a:pPr>
            <a:endParaRPr sz="1800" dirty="0">
              <a:solidFill>
                <a:srgbClr val="000000"/>
              </a:solidFill>
              <a:latin typeface="Noto Sans Symbols"/>
              <a:ea typeface="Noto Sans Symbols"/>
              <a:cs typeface="Noto Sans Symbols"/>
              <a:sym typeface="Noto Sans Symbols"/>
            </a:endParaRPr>
          </a:p>
          <a:p>
            <a:pPr marL="225425" lvl="0" indent="3175" algn="ctr" rtl="0">
              <a:lnSpc>
                <a:spcPct val="90000"/>
              </a:lnSpc>
              <a:spcBef>
                <a:spcPts val="1800"/>
              </a:spcBef>
              <a:spcAft>
                <a:spcPts val="0"/>
              </a:spcAft>
              <a:buSzPts val="2400"/>
              <a:buNone/>
            </a:pPr>
            <a:r>
              <a:rPr lang="en-US" sz="1800" dirty="0">
                <a:solidFill>
                  <a:srgbClr val="000000"/>
                </a:solidFill>
                <a:latin typeface="Arial"/>
                <a:ea typeface="Arial"/>
                <a:cs typeface="Arial"/>
                <a:sym typeface="Arial"/>
              </a:rPr>
              <a:t>🌐</a:t>
            </a:r>
            <a:r>
              <a:rPr lang="en-US" sz="1400" dirty="0"/>
              <a:t> </a:t>
            </a:r>
            <a:r>
              <a:rPr lang="en-US" sz="18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https://erasmus-plus.ec.europa.eu</a:t>
            </a:r>
            <a:r>
              <a:rPr lang="en-US" sz="1800" u="sng" dirty="0">
                <a:solidFill>
                  <a:srgbClr val="0070C0"/>
                </a:solidFill>
                <a:latin typeface="Calibri"/>
                <a:ea typeface="Calibri"/>
                <a:cs typeface="Calibri"/>
                <a:sym typeface="Calibri"/>
              </a:rPr>
              <a:t> </a:t>
            </a:r>
            <a:endParaRPr sz="1800" dirty="0">
              <a:solidFill>
                <a:srgbClr val="0070C0"/>
              </a:solidFill>
              <a:latin typeface="Calibri"/>
              <a:ea typeface="Calibri"/>
              <a:cs typeface="Calibri"/>
              <a:sym typeface="Calibri"/>
            </a:endParaRPr>
          </a:p>
          <a:p>
            <a:pPr marL="225425" lvl="0" indent="3175" algn="ctr"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p:txBody>
      </p:sp>
      <p:sp>
        <p:nvSpPr>
          <p:cNvPr id="184" name="Google Shape;184;p18"/>
          <p:cNvSpPr txBox="1">
            <a:spLocks noGrp="1"/>
          </p:cNvSpPr>
          <p:nvPr>
            <p:ph type="body" idx="3"/>
          </p:nvPr>
        </p:nvSpPr>
        <p:spPr>
          <a:xfrm>
            <a:off x="4766289" y="614010"/>
            <a:ext cx="6615943" cy="8509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sz="4400" dirty="0">
                <a:solidFill>
                  <a:srgbClr val="0070C0"/>
                </a:solidFill>
              </a:rPr>
              <a:t>Hvað er PEAK verkefnið?
</a:t>
            </a:r>
            <a:endParaRPr lang="is-IS" sz="4400" dirty="0"/>
          </a:p>
        </p:txBody>
      </p:sp>
      <p:sp>
        <p:nvSpPr>
          <p:cNvPr id="185" name="Google Shape;185;p18"/>
          <p:cNvSpPr/>
          <p:nvPr/>
        </p:nvSpPr>
        <p:spPr>
          <a:xfrm>
            <a:off x="7200900" y="43719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86" name="Google Shape;186;p18" descr="Graphical user interface, text&#10;&#10;Description automatically generated"/>
          <p:cNvPicPr preferRelativeResize="0"/>
          <p:nvPr/>
        </p:nvPicPr>
        <p:blipFill rotWithShape="1">
          <a:blip r:embed="rId5">
            <a:alphaModFix/>
          </a:blip>
          <a:srcRect/>
          <a:stretch/>
        </p:blipFill>
        <p:spPr>
          <a:xfrm>
            <a:off x="6861008" y="4092575"/>
            <a:ext cx="2705100" cy="55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6"/>
          <p:cNvSpPr txBox="1">
            <a:spLocks noGrp="1"/>
          </p:cNvSpPr>
          <p:nvPr>
            <p:ph type="body" idx="1"/>
          </p:nvPr>
        </p:nvSpPr>
        <p:spPr>
          <a:xfrm>
            <a:off x="4452436" y="1466465"/>
            <a:ext cx="7216446" cy="4679131"/>
          </a:xfrm>
          <a:prstGeom prst="rect">
            <a:avLst/>
          </a:prstGeom>
          <a:noFill/>
          <a:ln>
            <a:noFill/>
          </a:ln>
        </p:spPr>
        <p:txBody>
          <a:bodyPr spcFirstLastPara="1" wrap="square" lIns="91425" tIns="45700" rIns="91425" bIns="45700" anchor="t" anchorCtr="0">
            <a:noAutofit/>
          </a:bodyPr>
          <a:lstStyle/>
          <a:p>
            <a:pPr marL="568325" lvl="0" indent="-342900" algn="just">
              <a:buFont typeface="Arial"/>
              <a:buChar char="•"/>
            </a:pPr>
            <a:r>
              <a:rPr lang="is-IS" sz="2200" b="1" dirty="0">
                <a:solidFill>
                  <a:srgbClr val="5F5F5F"/>
                </a:solidFill>
              </a:rPr>
              <a:t>Viðfangsefni PEAK verkefnisins, afurðir, frumkvöðla- og nýsköpunarnálgun þess verða útskýrð með PEAK „snúningnum“. Honum hefur verið bætt við til að undirstrika aðstöðu og oft aðstöðuleysi þeirra sem búa í fjallahéruðum og dreifðum byggðum. </a:t>
            </a:r>
            <a:r>
              <a:rPr lang="en-US" sz="2200" b="1" dirty="0">
                <a:solidFill>
                  <a:srgbClr val="5F5F5F"/>
                </a:solidFill>
              </a:rPr>
              <a:t>
</a:t>
            </a:r>
            <a:r>
              <a:rPr lang="is-IS" sz="2200" dirty="0">
                <a:solidFill>
                  <a:srgbClr val="5F5F5F"/>
                </a:solidFill>
              </a:rPr>
              <a:t>Fjallahéruð Evrópu og dreifðar byggðir hafa lagt sitt af mörkum til að móta, ekki aðeins sögu álfunnar, samfélag og efnahag heldur einnig loftslag og umhverfi. </a:t>
            </a:r>
            <a:r>
              <a:rPr lang="en-US" sz="2200" dirty="0">
                <a:solidFill>
                  <a:srgbClr val="5F5F5F"/>
                </a:solidFill>
              </a:rPr>
              <a:t>
</a:t>
            </a:r>
            <a:r>
              <a:rPr lang="is-IS" sz="2200" dirty="0">
                <a:solidFill>
                  <a:srgbClr val="5F5F5F"/>
                </a:solidFill>
              </a:rPr>
              <a:t>Fólksfækkun ógnar þéttleika byggðar á þessum svæðum, erfiðleikar tengdir aðgengi og efnahagsleg- og vistfræðileg viðkvæmni einkennir einnig þessi svæði. Því er sérstök þörf fyrir nýja nálgun á umhverfisvernd, efnahagslegri endurnýjun og sjálfbærri þróun fjallasvæðanna og dreifðu byggðanna.</a:t>
            </a:r>
            <a:endParaRPr sz="1400" b="0" i="0" u="none" strike="noStrike" dirty="0">
              <a:solidFill>
                <a:srgbClr val="000000"/>
              </a:solidFill>
              <a:latin typeface="Calibri"/>
              <a:ea typeface="Calibri"/>
              <a:cs typeface="Calibri"/>
              <a:sym typeface="Calibri"/>
            </a:endParaRPr>
          </a:p>
          <a:p>
            <a:pPr marL="225425" lvl="0" indent="3175" algn="ctr"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p:txBody>
      </p:sp>
      <p:sp>
        <p:nvSpPr>
          <p:cNvPr id="192" name="Google Shape;192;p66"/>
          <p:cNvSpPr txBox="1">
            <a:spLocks noGrp="1"/>
          </p:cNvSpPr>
          <p:nvPr>
            <p:ph type="body" idx="3"/>
          </p:nvPr>
        </p:nvSpPr>
        <p:spPr>
          <a:xfrm>
            <a:off x="4643459" y="634584"/>
            <a:ext cx="7317770" cy="649466"/>
          </a:xfrm>
          <a:prstGeom prst="rect">
            <a:avLst/>
          </a:prstGeom>
          <a:noFill/>
          <a:ln>
            <a:noFill/>
          </a:ln>
        </p:spPr>
        <p:txBody>
          <a:bodyPr spcFirstLastPara="1" wrap="square" lIns="91425" tIns="45700" rIns="91425" bIns="45700" anchor="t" anchorCtr="0">
            <a:normAutofit fontScale="25000" lnSpcReduction="20000"/>
          </a:bodyPr>
          <a:lstStyle/>
          <a:p>
            <a:pPr marL="0" lvl="0" indent="0">
              <a:spcBef>
                <a:spcPts val="0"/>
              </a:spcBef>
            </a:pPr>
            <a:r>
              <a:rPr lang="is-IS" sz="14400" dirty="0">
                <a:solidFill>
                  <a:srgbClr val="0070C0"/>
                </a:solidFill>
              </a:rPr>
              <a:t>Hver er PEAK „snúningurinn“?</a:t>
            </a:r>
          </a:p>
          <a:p>
            <a:pPr marL="0" lvl="0" indent="0">
              <a:spcBef>
                <a:spcPts val="0"/>
              </a:spcBef>
            </a:pPr>
            <a:r>
              <a:rPr lang="en-US" sz="4400" dirty="0">
                <a:solidFill>
                  <a:srgbClr val="0070C0"/>
                </a:solidFill>
              </a:rPr>
              <a:t>
</a:t>
            </a:r>
            <a:endParaRPr sz="2800" dirty="0"/>
          </a:p>
        </p:txBody>
      </p:sp>
      <p:sp>
        <p:nvSpPr>
          <p:cNvPr id="193" name="Google Shape;193;p66"/>
          <p:cNvSpPr/>
          <p:nvPr/>
        </p:nvSpPr>
        <p:spPr>
          <a:xfrm>
            <a:off x="7200900" y="43719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94" name="Google Shape;194;p66" descr="A picture containing grass, sky, outdoor, mountain&#10;&#10;Description automatically generated"/>
          <p:cNvPicPr preferRelativeResize="0">
            <a:picLocks noGrp="1"/>
          </p:cNvPicPr>
          <p:nvPr>
            <p:ph type="pic" idx="2"/>
          </p:nvPr>
        </p:nvPicPr>
        <p:blipFill rotWithShape="1">
          <a:blip r:embed="rId3">
            <a:alphaModFix/>
          </a:blip>
          <a:srcRect l="2678" r="2678"/>
          <a:stretch/>
        </p:blipFill>
        <p:spPr>
          <a:xfrm flipH="1">
            <a:off x="-614364" y="2780"/>
            <a:ext cx="4862437" cy="68552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15686"/>
          </a:schemeClr>
        </a:solidFill>
        <a:effectLst/>
      </p:bgPr>
    </p:bg>
    <p:spTree>
      <p:nvGrpSpPr>
        <p:cNvPr id="1" name="Shape 198"/>
        <p:cNvGrpSpPr/>
        <p:nvPr/>
      </p:nvGrpSpPr>
      <p:grpSpPr>
        <a:xfrm>
          <a:off x="0" y="0"/>
          <a:ext cx="0" cy="0"/>
          <a:chOff x="0" y="0"/>
          <a:chExt cx="0" cy="0"/>
        </a:xfrm>
      </p:grpSpPr>
      <p:sp>
        <p:nvSpPr>
          <p:cNvPr id="199" name="Google Shape;199;p67"/>
          <p:cNvSpPr txBox="1">
            <a:spLocks noGrp="1"/>
          </p:cNvSpPr>
          <p:nvPr>
            <p:ph type="body" idx="1"/>
          </p:nvPr>
        </p:nvSpPr>
        <p:spPr>
          <a:xfrm>
            <a:off x="0" y="3429000"/>
            <a:ext cx="6962273" cy="2786028"/>
          </a:xfrm>
          <a:prstGeom prst="rect">
            <a:avLst/>
          </a:prstGeom>
          <a:noFill/>
          <a:ln>
            <a:noFill/>
          </a:ln>
        </p:spPr>
        <p:txBody>
          <a:bodyPr spcFirstLastPara="1" wrap="square" lIns="91425" tIns="45700" rIns="91425" bIns="45700" anchor="t" anchorCtr="0">
            <a:noAutofit/>
          </a:bodyPr>
          <a:lstStyle/>
          <a:p>
            <a:pPr marL="685800" lvl="0" indent="-457200">
              <a:buFont typeface="Arial"/>
              <a:buAutoNum type="arabicPeriod"/>
            </a:pPr>
            <a:r>
              <a:rPr lang="is-IS" sz="1800" dirty="0">
                <a:solidFill>
                  <a:srgbClr val="000000"/>
                </a:solidFill>
              </a:rPr>
              <a:t>Náms- og úrræðapakki fyrir kennara og leiðbeinendur ungs fólks.
Myndbands- og skrifleg sýnidæmi af ungum frumkvöðlum í fjallahéruðum og dreifðum byggðum víðsvegar um Evrópu. 
Leiðbeiningar um hvernig má búa til efni á samfélagsmiðlum.
Sex hluta námsefnispakki (þetta er fyrsti hlutinn) fyrir verðandi unga frumkvöðla í fjallahéruðum og dreifðum byggðum.
Sýndarnámsumhverfi (VLE)</a:t>
            </a:r>
            <a:endParaRPr lang="is-IS" sz="1800" b="0" i="0" u="none" strike="noStrike" dirty="0">
              <a:solidFill>
                <a:srgbClr val="000000"/>
              </a:solidFill>
              <a:latin typeface="Calibri"/>
              <a:ea typeface="Calibri"/>
              <a:cs typeface="Calibri"/>
              <a:sym typeface="Calibri"/>
            </a:endParaRPr>
          </a:p>
          <a:p>
            <a:pPr marL="685800" lvl="0" indent="-304800" algn="l" rtl="0">
              <a:lnSpc>
                <a:spcPct val="90000"/>
              </a:lnSpc>
              <a:spcBef>
                <a:spcPts val="1000"/>
              </a:spcBef>
              <a:spcAft>
                <a:spcPts val="0"/>
              </a:spcAft>
              <a:buSzPts val="2400"/>
              <a:buFont typeface="Arial"/>
              <a:buNone/>
            </a:pPr>
            <a:endParaRPr i="0" dirty="0">
              <a:solidFill>
                <a:srgbClr val="033637"/>
              </a:solidFill>
              <a:latin typeface="Calibri"/>
              <a:ea typeface="Calibri"/>
              <a:cs typeface="Calibri"/>
              <a:sym typeface="Calibri"/>
            </a:endParaRPr>
          </a:p>
        </p:txBody>
      </p:sp>
      <p:sp>
        <p:nvSpPr>
          <p:cNvPr id="200" name="Google Shape;200;p67"/>
          <p:cNvSpPr txBox="1">
            <a:spLocks noGrp="1"/>
          </p:cNvSpPr>
          <p:nvPr>
            <p:ph type="body" idx="3"/>
          </p:nvPr>
        </p:nvSpPr>
        <p:spPr>
          <a:xfrm>
            <a:off x="496939" y="834044"/>
            <a:ext cx="1809532" cy="582221"/>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SzPct val="108108"/>
              <a:buNone/>
            </a:pPr>
            <a:r>
              <a:rPr lang="en-US" b="1">
                <a:solidFill>
                  <a:srgbClr val="33CCFF"/>
                </a:solidFill>
              </a:rPr>
              <a:t>PEAK</a:t>
            </a:r>
            <a:endParaRPr/>
          </a:p>
        </p:txBody>
      </p:sp>
      <p:sp>
        <p:nvSpPr>
          <p:cNvPr id="201" name="Google Shape;201;p67"/>
          <p:cNvSpPr txBox="1"/>
          <p:nvPr/>
        </p:nvSpPr>
        <p:spPr>
          <a:xfrm>
            <a:off x="734714" y="1601255"/>
            <a:ext cx="5515961" cy="1569660"/>
          </a:xfrm>
          <a:prstGeom prst="rect">
            <a:avLst/>
          </a:prstGeom>
          <a:noFill/>
          <a:ln>
            <a:noFill/>
          </a:ln>
        </p:spPr>
        <p:txBody>
          <a:bodyPr spcFirstLastPara="1" wrap="square" lIns="91425" tIns="45700" rIns="91425" bIns="45700" anchor="t" anchorCtr="0">
            <a:spAutoFit/>
          </a:bodyPr>
          <a:lstStyle/>
          <a:p>
            <a:pPr lvl="0"/>
            <a:r>
              <a:rPr lang="is-IS" sz="2400" dirty="0">
                <a:solidFill>
                  <a:schemeClr val="lt1"/>
                </a:solidFill>
                <a:latin typeface="Calibri"/>
                <a:ea typeface="Calibri"/>
                <a:cs typeface="Calibri"/>
                <a:sym typeface="Calibri"/>
              </a:rPr>
              <a:t>Hér að neðan er listi yfir úrræði til að styðja við markmið PEAK verkefnisins. Allar þessar auðlindir eru á vefsíðu okkar</a:t>
            </a:r>
            <a:r>
              <a:rPr lang="en-US" sz="2400" dirty="0">
                <a:solidFill>
                  <a:schemeClr val="lt1"/>
                </a:solidFill>
                <a:latin typeface="Calibri"/>
                <a:ea typeface="Calibri"/>
                <a:cs typeface="Calibri"/>
                <a:sym typeface="Calibri"/>
              </a:rPr>
              <a:t>
</a:t>
            </a:r>
            <a:r>
              <a:rPr lang="en-US" sz="2400" b="0" i="0" u="sng" strike="noStrike" cap="none" dirty="0">
                <a:solidFill>
                  <a:srgbClr val="0070C0"/>
                </a:solidFill>
                <a:highlight>
                  <a:srgbClr val="00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peakentrepreneurs.eu</a:t>
            </a:r>
            <a:endParaRPr sz="2400" b="0" i="0" u="none" strike="noStrike" cap="none" dirty="0">
              <a:solidFill>
                <a:srgbClr val="0070C0"/>
              </a:solidFill>
              <a:highlight>
                <a:srgbClr val="00FFFF"/>
              </a:highlight>
              <a:latin typeface="Calibri"/>
              <a:ea typeface="Calibri"/>
              <a:cs typeface="Calibri"/>
              <a:sym typeface="Calibri"/>
            </a:endParaRPr>
          </a:p>
        </p:txBody>
      </p:sp>
      <p:pic>
        <p:nvPicPr>
          <p:cNvPr id="202" name="Google Shape;202;p67"/>
          <p:cNvPicPr preferRelativeResize="0">
            <a:picLocks noGrp="1"/>
          </p:cNvPicPr>
          <p:nvPr>
            <p:ph type="pic" idx="2"/>
          </p:nvPr>
        </p:nvPicPr>
        <p:blipFill rotWithShape="1">
          <a:blip r:embed="rId4">
            <a:alphaModFix/>
          </a:blip>
          <a:srcRect t="11457" b="11457"/>
          <a:stretch/>
        </p:blipFill>
        <p:spPr>
          <a:xfrm>
            <a:off x="7051675" y="1203325"/>
            <a:ext cx="5130800" cy="3913188"/>
          </a:xfrm>
          <a:prstGeom prst="rect">
            <a:avLst/>
          </a:prstGeom>
          <a:solidFill>
            <a:schemeClr val="lt1"/>
          </a:solidFill>
          <a:ln>
            <a:noFill/>
          </a:ln>
        </p:spPr>
      </p:pic>
      <p:sp>
        <p:nvSpPr>
          <p:cNvPr id="203" name="Google Shape;203;p67"/>
          <p:cNvSpPr txBox="1"/>
          <p:nvPr/>
        </p:nvSpPr>
        <p:spPr>
          <a:xfrm>
            <a:off x="7328994" y="4419600"/>
            <a:ext cx="2607486"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70C0"/>
                </a:solidFill>
                <a:latin typeface="Arial"/>
                <a:ea typeface="Arial"/>
                <a:cs typeface="Arial"/>
                <a:sym typeface="Arial"/>
              </a:rPr>
              <a:t>Leone Beer: PEAK Youth Mountain Entrepreneur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8"/>
          <p:cNvSpPr txBox="1">
            <a:spLocks noGrp="1"/>
          </p:cNvSpPr>
          <p:nvPr>
            <p:ph type="body" idx="1"/>
          </p:nvPr>
        </p:nvSpPr>
        <p:spPr>
          <a:xfrm>
            <a:off x="4482539" y="1115850"/>
            <a:ext cx="7254535" cy="5540700"/>
          </a:xfrm>
          <a:prstGeom prst="rect">
            <a:avLst/>
          </a:prstGeom>
          <a:noFill/>
          <a:ln>
            <a:noFill/>
          </a:ln>
        </p:spPr>
        <p:txBody>
          <a:bodyPr spcFirstLastPara="1" wrap="square" lIns="91425" tIns="45700" rIns="91425" bIns="45700" anchor="t" anchorCtr="0">
            <a:noAutofit/>
          </a:bodyPr>
          <a:lstStyle/>
          <a:p>
            <a:pPr marL="225425" lvl="0" indent="3175" algn="just"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a:p>
            <a:pPr marL="511175" lvl="0" indent="-285750" algn="just">
              <a:buFont typeface="Arial"/>
              <a:buChar char="•"/>
            </a:pPr>
            <a:r>
              <a:rPr lang="is-IS" sz="2000" dirty="0">
                <a:solidFill>
                  <a:srgbClr val="000000"/>
                </a:solidFill>
                <a:latin typeface="Calibri"/>
                <a:ea typeface="Calibri"/>
                <a:cs typeface="Calibri"/>
                <a:sym typeface="Calibri"/>
              </a:rPr>
              <a:t>Það eru ýmsar skilgreiningar til fyrir unga manneskju. Að því er varðar  PEAK verkefnið, vísar hugtakið </a:t>
            </a:r>
            <a:r>
              <a:rPr lang="is-IS" sz="2000" b="1" i="1" dirty="0">
                <a:solidFill>
                  <a:srgbClr val="0070C0"/>
                </a:solidFill>
                <a:latin typeface="Calibri"/>
                <a:ea typeface="Calibri"/>
                <a:cs typeface="Calibri"/>
                <a:sym typeface="Calibri"/>
              </a:rPr>
              <a:t>ungur </a:t>
            </a:r>
            <a:r>
              <a:rPr lang="is-IS" sz="2000" dirty="0">
                <a:solidFill>
                  <a:srgbClr val="000000"/>
                </a:solidFill>
                <a:latin typeface="Calibri"/>
                <a:ea typeface="Calibri"/>
                <a:cs typeface="Calibri"/>
                <a:sym typeface="Calibri"/>
              </a:rPr>
              <a:t>eða </a:t>
            </a:r>
            <a:r>
              <a:rPr lang="is-IS" sz="2000" b="1" dirty="0">
                <a:solidFill>
                  <a:srgbClr val="000000"/>
                </a:solidFill>
                <a:latin typeface="Calibri"/>
                <a:ea typeface="Calibri"/>
                <a:cs typeface="Calibri"/>
                <a:sym typeface="Calibri"/>
              </a:rPr>
              <a:t> </a:t>
            </a:r>
            <a:r>
              <a:rPr lang="is-IS" sz="2000" b="1" i="1" dirty="0">
                <a:solidFill>
                  <a:srgbClr val="0070C0"/>
                </a:solidFill>
                <a:latin typeface="Calibri"/>
                <a:ea typeface="Calibri"/>
                <a:cs typeface="Calibri"/>
                <a:sym typeface="Calibri"/>
              </a:rPr>
              <a:t>æska</a:t>
            </a:r>
            <a:r>
              <a:rPr lang="is-IS" sz="2000" b="1" dirty="0">
                <a:solidFill>
                  <a:srgbClr val="0070C0"/>
                </a:solidFill>
                <a:latin typeface="Calibri"/>
                <a:ea typeface="Calibri"/>
                <a:cs typeface="Calibri"/>
                <a:sym typeface="Calibri"/>
              </a:rPr>
              <a:t> </a:t>
            </a:r>
            <a:r>
              <a:rPr lang="is-IS" sz="2000" dirty="0">
                <a:solidFill>
                  <a:srgbClr val="000000"/>
                </a:solidFill>
              </a:rPr>
              <a:t>til allra ungmenna upp að 30 ára aldri.</a:t>
            </a:r>
            <a:endParaRPr lang="is-IS" sz="2000" dirty="0"/>
          </a:p>
          <a:p>
            <a:pPr marL="225425" lvl="0" indent="0" algn="just" rtl="0">
              <a:lnSpc>
                <a:spcPct val="90000"/>
              </a:lnSpc>
              <a:spcBef>
                <a:spcPts val="1000"/>
              </a:spcBef>
              <a:spcAft>
                <a:spcPts val="0"/>
              </a:spcAft>
              <a:buSzPts val="2400"/>
              <a:buNone/>
            </a:pPr>
            <a:r>
              <a:rPr lang="en-US" sz="2000" dirty="0">
                <a:solidFill>
                  <a:srgbClr val="FF33CC"/>
                </a:solidFill>
                <a:latin typeface="Arial"/>
                <a:ea typeface="Arial"/>
                <a:cs typeface="Arial"/>
                <a:sym typeface="Arial"/>
              </a:rPr>
              <a:t>🌐</a:t>
            </a:r>
            <a:r>
              <a:rPr lang="en-US" sz="2000" dirty="0">
                <a:solidFill>
                  <a:srgbClr val="000000"/>
                </a:solidFill>
                <a:latin typeface="Calibri"/>
                <a:ea typeface="Calibri"/>
                <a:cs typeface="Calibri"/>
                <a:sym typeface="Calibri"/>
              </a:rPr>
              <a:t> </a:t>
            </a:r>
            <a:r>
              <a:rPr lang="en-US" sz="2000" u="sng"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Microsoft Word - YOUTH_Definition_2013-1-23.docx (un.org)</a:t>
            </a:r>
            <a:endParaRPr sz="2000" b="1" dirty="0">
              <a:solidFill>
                <a:srgbClr val="7030A0"/>
              </a:solidFill>
              <a:latin typeface="Calibri"/>
              <a:ea typeface="Calibri"/>
              <a:cs typeface="Calibri"/>
              <a:sym typeface="Calibri"/>
            </a:endParaRPr>
          </a:p>
          <a:p>
            <a:pPr marL="511175" lvl="0" indent="-285750" algn="just">
              <a:buFont typeface="Arial"/>
              <a:buChar char="•"/>
            </a:pPr>
            <a:r>
              <a:rPr lang="is-IS" sz="2000" dirty="0">
                <a:solidFill>
                  <a:srgbClr val="000000"/>
                </a:solidFill>
              </a:rPr>
              <a:t>Líkt og</a:t>
            </a:r>
            <a:r>
              <a:rPr lang="is-IS" sz="2000" dirty="0">
                <a:solidFill>
                  <a:srgbClr val="000000"/>
                </a:solidFill>
                <a:latin typeface="Calibri"/>
                <a:ea typeface="Calibri"/>
                <a:cs typeface="Calibri"/>
                <a:sym typeface="Calibri"/>
              </a:rPr>
              <a:t> </a:t>
            </a:r>
            <a:r>
              <a:rPr lang="is-IS" sz="2000" b="1" i="1" dirty="0">
                <a:solidFill>
                  <a:srgbClr val="0070C0"/>
                </a:solidFill>
                <a:latin typeface="Calibri"/>
                <a:ea typeface="Calibri"/>
                <a:cs typeface="Calibri"/>
                <a:sym typeface="Calibri"/>
              </a:rPr>
              <a:t>ungur</a:t>
            </a:r>
            <a:r>
              <a:rPr lang="is-IS" sz="2000" b="1" dirty="0">
                <a:solidFill>
                  <a:srgbClr val="000000"/>
                </a:solidFill>
                <a:latin typeface="Calibri"/>
                <a:ea typeface="Calibri"/>
                <a:cs typeface="Calibri"/>
                <a:sym typeface="Calibri"/>
              </a:rPr>
              <a:t> </a:t>
            </a:r>
            <a:r>
              <a:rPr lang="is-IS" sz="2000" dirty="0">
                <a:solidFill>
                  <a:srgbClr val="000000"/>
                </a:solidFill>
                <a:latin typeface="Calibri"/>
                <a:ea typeface="Calibri"/>
                <a:cs typeface="Calibri"/>
                <a:sym typeface="Calibri"/>
              </a:rPr>
              <a:t>eða</a:t>
            </a:r>
            <a:r>
              <a:rPr lang="is-IS" sz="2000" b="1" dirty="0">
                <a:solidFill>
                  <a:srgbClr val="000000"/>
                </a:solidFill>
                <a:latin typeface="Calibri"/>
                <a:ea typeface="Calibri"/>
                <a:cs typeface="Calibri"/>
                <a:sym typeface="Calibri"/>
              </a:rPr>
              <a:t> </a:t>
            </a:r>
            <a:r>
              <a:rPr lang="is-IS" sz="2000" b="1" i="1" dirty="0">
                <a:solidFill>
                  <a:srgbClr val="0070C0"/>
                </a:solidFill>
                <a:latin typeface="Calibri"/>
                <a:ea typeface="Calibri"/>
                <a:cs typeface="Calibri"/>
                <a:sym typeface="Calibri"/>
              </a:rPr>
              <a:t>æska</a:t>
            </a:r>
            <a:r>
              <a:rPr lang="is-IS" sz="2000" b="1" i="1" dirty="0">
                <a:solidFill>
                  <a:srgbClr val="0070C0"/>
                </a:solidFill>
              </a:rPr>
              <a:t> </a:t>
            </a:r>
            <a:r>
              <a:rPr lang="is-IS" sz="2000" dirty="0">
                <a:solidFill>
                  <a:srgbClr val="000000"/>
                </a:solidFill>
                <a:latin typeface="Calibri"/>
                <a:ea typeface="Calibri"/>
                <a:cs typeface="Calibri"/>
                <a:sym typeface="Calibri"/>
              </a:rPr>
              <a:t>Þá eru margar </a:t>
            </a:r>
            <a:r>
              <a:rPr lang="is-IS" sz="2000" dirty="0">
                <a:solidFill>
                  <a:srgbClr val="000000"/>
                </a:solidFill>
              </a:rPr>
              <a:t>skilgreiningar til fyrir </a:t>
            </a:r>
            <a:r>
              <a:rPr lang="is-IS" sz="2000" b="1" i="1" dirty="0">
                <a:solidFill>
                  <a:srgbClr val="0070C0"/>
                </a:solidFill>
                <a:latin typeface="Calibri"/>
                <a:ea typeface="Calibri"/>
                <a:cs typeface="Calibri"/>
                <a:sym typeface="Calibri"/>
              </a:rPr>
              <a:t>frumkvöðla </a:t>
            </a:r>
            <a:r>
              <a:rPr lang="is-IS" sz="2000" dirty="0">
                <a:solidFill>
                  <a:srgbClr val="000000"/>
                </a:solidFill>
                <a:latin typeface="Calibri"/>
                <a:ea typeface="Calibri"/>
                <a:cs typeface="Calibri"/>
                <a:sym typeface="Calibri"/>
              </a:rPr>
              <a:t> –  </a:t>
            </a:r>
            <a:r>
              <a:rPr lang="is-IS" sz="2000" i="1" dirty="0" err="1">
                <a:solidFill>
                  <a:srgbClr val="000000"/>
                </a:solidFill>
                <a:latin typeface="Calibri"/>
                <a:ea typeface="Calibri"/>
                <a:cs typeface="Calibri"/>
                <a:sym typeface="Calibri"/>
              </a:rPr>
              <a:t>Gritti</a:t>
            </a:r>
            <a:r>
              <a:rPr lang="is-IS" sz="2000" i="1" dirty="0">
                <a:solidFill>
                  <a:srgbClr val="000000"/>
                </a:solidFill>
              </a:rPr>
              <a:t> sjóðurinn </a:t>
            </a:r>
            <a:r>
              <a:rPr lang="is-IS" sz="2000" dirty="0">
                <a:solidFill>
                  <a:srgbClr val="000000"/>
                </a:solidFill>
              </a:rPr>
              <a:t>tengir uppruna orðsins við frönsku sögnina „</a:t>
            </a:r>
            <a:r>
              <a:rPr lang="is-IS" sz="2000" i="1" dirty="0" err="1">
                <a:solidFill>
                  <a:srgbClr val="000000"/>
                </a:solidFill>
              </a:rPr>
              <a:t>Entreprendre</a:t>
            </a:r>
            <a:r>
              <a:rPr lang="is-IS" sz="2000" dirty="0">
                <a:solidFill>
                  <a:srgbClr val="000000"/>
                </a:solidFill>
              </a:rPr>
              <a:t>" sem þýðir „</a:t>
            </a:r>
            <a:r>
              <a:rPr lang="is-IS" sz="2000" i="1" dirty="0">
                <a:solidFill>
                  <a:srgbClr val="000000"/>
                </a:solidFill>
              </a:rPr>
              <a:t>að byrja eitthvað eða ráðast í</a:t>
            </a:r>
            <a:r>
              <a:rPr lang="is-IS" sz="2000" dirty="0">
                <a:solidFill>
                  <a:srgbClr val="000000"/>
                </a:solidFill>
              </a:rPr>
              <a:t> ".</a:t>
            </a:r>
          </a:p>
          <a:p>
            <a:pPr marL="225425" lvl="0" indent="0" algn="just"/>
            <a:r>
              <a:rPr lang="en-US" sz="2000" dirty="0">
                <a:solidFill>
                  <a:srgbClr val="000000"/>
                </a:solidFill>
              </a:rPr>
              <a:t> </a:t>
            </a:r>
            <a:r>
              <a:rPr lang="en-US" sz="2000" dirty="0">
                <a:solidFill>
                  <a:srgbClr val="FF33CC"/>
                </a:solidFill>
                <a:latin typeface="Arial"/>
                <a:ea typeface="Arial"/>
                <a:cs typeface="Arial"/>
                <a:sym typeface="Arial"/>
              </a:rPr>
              <a:t>🌐</a:t>
            </a:r>
            <a:r>
              <a:rPr lang="en-US" sz="2000" dirty="0">
                <a:solidFill>
                  <a:srgbClr val="0070C0"/>
                </a:solidFill>
                <a:latin typeface="Calibri"/>
                <a:ea typeface="Calibri"/>
                <a:cs typeface="Calibri"/>
                <a:sym typeface="Calibri"/>
              </a:rPr>
              <a:t> </a:t>
            </a:r>
            <a:r>
              <a:rPr lang="en-US" sz="20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The Origin Of The Word "Entrepreneur"? - The </a:t>
            </a:r>
            <a:r>
              <a:rPr lang="en-US" sz="2000" u="sng" dirty="0" err="1">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Gritti</a:t>
            </a:r>
            <a:r>
              <a:rPr lang="en-US" sz="20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Fund</a:t>
            </a:r>
            <a:endParaRPr lang="is-IS" sz="2000" dirty="0">
              <a:solidFill>
                <a:srgbClr val="000000"/>
              </a:solidFill>
              <a:latin typeface="Calibri"/>
              <a:ea typeface="Calibri"/>
              <a:cs typeface="Calibri"/>
              <a:sym typeface="Calibri"/>
            </a:endParaRPr>
          </a:p>
          <a:p>
            <a:pPr marL="511175" lvl="0" indent="-285750" algn="just">
              <a:buFont typeface="Arial"/>
              <a:buChar char="•"/>
            </a:pPr>
            <a:r>
              <a:rPr lang="is-IS" sz="2000" dirty="0">
                <a:solidFill>
                  <a:srgbClr val="000000"/>
                </a:solidFill>
              </a:rPr>
              <a:t>Eins og við komumst að áðan þekja </a:t>
            </a:r>
            <a:r>
              <a:rPr lang="is-IS" sz="2000" b="1" dirty="0">
                <a:solidFill>
                  <a:srgbClr val="0070C0"/>
                </a:solidFill>
                <a:latin typeface="Calibri"/>
                <a:ea typeface="Calibri"/>
                <a:cs typeface="Calibri"/>
                <a:sym typeface="Calibri"/>
              </a:rPr>
              <a:t>fjöll</a:t>
            </a:r>
            <a:r>
              <a:rPr lang="is-IS" sz="2000" dirty="0">
                <a:solidFill>
                  <a:srgbClr val="000000"/>
                </a:solidFill>
              </a:rPr>
              <a:t> 41.3% af evrópsku landsvæði og eru þau heimili 25.4% íbúa Evrópu. En þessi afskekktu sveitarfélög á landsbyggðinni hafa oft sín flóknu mál og þarfir. </a:t>
            </a:r>
            <a:endParaRPr sz="2000" dirty="0"/>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p:txBody>
      </p:sp>
      <p:sp>
        <p:nvSpPr>
          <p:cNvPr id="209" name="Google Shape;209;p68"/>
          <p:cNvSpPr txBox="1">
            <a:spLocks noGrp="1"/>
          </p:cNvSpPr>
          <p:nvPr>
            <p:ph type="body" idx="3"/>
          </p:nvPr>
        </p:nvSpPr>
        <p:spPr>
          <a:xfrm>
            <a:off x="4482539" y="201450"/>
            <a:ext cx="7709461" cy="11605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ct val="116599"/>
              <a:buNone/>
            </a:pPr>
            <a:r>
              <a:rPr lang="is-IS" sz="3500" dirty="0">
                <a:solidFill>
                  <a:srgbClr val="0070C0"/>
                </a:solidFill>
              </a:rPr>
              <a:t>Hvað felst í því að vera ungur frumkvöðull í fjallahéruðum og dreifðum byggðum?</a:t>
            </a:r>
            <a:endParaRPr lang="is-IS" sz="3500" dirty="0"/>
          </a:p>
        </p:txBody>
      </p:sp>
      <p:pic>
        <p:nvPicPr>
          <p:cNvPr id="210" name="Google Shape;210;p68" descr="A picture containing outdoor&#10;&#10;Description automatically generated"/>
          <p:cNvPicPr preferRelativeResize="0">
            <a:picLocks noGrp="1"/>
          </p:cNvPicPr>
          <p:nvPr>
            <p:ph type="pic" idx="2"/>
          </p:nvPr>
        </p:nvPicPr>
        <p:blipFill rotWithShape="1">
          <a:blip r:embed="rId5">
            <a:alphaModFix/>
          </a:blip>
          <a:srcRect l="16791" r="29978"/>
          <a:stretch/>
        </p:blipFill>
        <p:spPr>
          <a:xfrm flipH="1">
            <a:off x="-379898" y="2780"/>
            <a:ext cx="4862437" cy="6855220"/>
          </a:xfrm>
          <a:prstGeom prst="rect">
            <a:avLst/>
          </a:prstGeom>
          <a:noFill/>
          <a:ln>
            <a:noFill/>
          </a:ln>
        </p:spPr>
      </p:pic>
      <p:sp>
        <p:nvSpPr>
          <p:cNvPr id="211" name="Google Shape;211;p68"/>
          <p:cNvSpPr txBox="1"/>
          <p:nvPr/>
        </p:nvSpPr>
        <p:spPr>
          <a:xfrm>
            <a:off x="454926" y="5313680"/>
            <a:ext cx="3436354"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70C0"/>
                </a:solidFill>
                <a:latin typeface="Arial"/>
                <a:ea typeface="Arial"/>
                <a:cs typeface="Arial"/>
                <a:sym typeface="Arial"/>
              </a:rPr>
              <a:t>Your Wellbeing Warrior: PEAK Youth Mountain Entrepreneur</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9"/>
          <p:cNvSpPr txBox="1">
            <a:spLocks noGrp="1"/>
          </p:cNvSpPr>
          <p:nvPr>
            <p:ph type="body" idx="1"/>
          </p:nvPr>
        </p:nvSpPr>
        <p:spPr>
          <a:xfrm>
            <a:off x="5816600" y="3896628"/>
            <a:ext cx="5893179" cy="2501900"/>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is-IS" sz="2800" b="1" i="1" dirty="0"/>
              <a:t>Árið 2021 voru 71.0 milljónir manna á aldrinum 15-29 ára í ESB, þar af voru 5.0 milljónir atvinnulausar, sem leiðir til atvinnuleysishlutfalls í ESB upp á 7.1% (</a:t>
            </a:r>
            <a:r>
              <a:rPr lang="is-IS" sz="2800" b="1" i="1" dirty="0" err="1"/>
              <a:t>Eurostat</a:t>
            </a:r>
            <a:r>
              <a:rPr lang="is-IS" sz="2800" b="1" i="1" dirty="0"/>
              <a:t>, 2022).
</a:t>
            </a:r>
            <a:endParaRPr lang="is-IS" dirty="0"/>
          </a:p>
        </p:txBody>
      </p:sp>
      <p:sp>
        <p:nvSpPr>
          <p:cNvPr id="217" name="Google Shape;217;p69"/>
          <p:cNvSpPr txBox="1">
            <a:spLocks noGrp="1"/>
          </p:cNvSpPr>
          <p:nvPr>
            <p:ph type="body" idx="3"/>
          </p:nvPr>
        </p:nvSpPr>
        <p:spPr>
          <a:xfrm>
            <a:off x="381569" y="4132668"/>
            <a:ext cx="4383862" cy="237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en-US" sz="4400" dirty="0" err="1">
                <a:solidFill>
                  <a:srgbClr val="0070C0"/>
                </a:solidFill>
              </a:rPr>
              <a:t>Vissir</a:t>
            </a:r>
            <a:r>
              <a:rPr lang="en-US" sz="4400" dirty="0">
                <a:solidFill>
                  <a:srgbClr val="0070C0"/>
                </a:solidFill>
              </a:rPr>
              <a:t> </a:t>
            </a:r>
            <a:r>
              <a:rPr lang="en-US" sz="4400" dirty="0" err="1">
                <a:solidFill>
                  <a:srgbClr val="0070C0"/>
                </a:solidFill>
              </a:rPr>
              <a:t>þú</a:t>
            </a:r>
            <a:r>
              <a:rPr lang="en-US" sz="4400" dirty="0">
                <a:solidFill>
                  <a:srgbClr val="0070C0"/>
                </a:solidFill>
              </a:rPr>
              <a:t> </a:t>
            </a:r>
            <a:r>
              <a:rPr lang="en-US" sz="4400" dirty="0" err="1">
                <a:solidFill>
                  <a:srgbClr val="0070C0"/>
                </a:solidFill>
              </a:rPr>
              <a:t>þetta</a:t>
            </a:r>
            <a:r>
              <a:rPr lang="en-US" sz="4400" dirty="0">
                <a:solidFill>
                  <a:srgbClr val="0070C0"/>
                </a:solidFill>
              </a:rPr>
              <a:t>?</a:t>
            </a:r>
            <a:endParaRPr sz="4400" dirty="0"/>
          </a:p>
        </p:txBody>
      </p:sp>
      <p:grpSp>
        <p:nvGrpSpPr>
          <p:cNvPr id="218" name="Google Shape;218;p69"/>
          <p:cNvGrpSpPr/>
          <p:nvPr/>
        </p:nvGrpSpPr>
        <p:grpSpPr>
          <a:xfrm rot="3085413">
            <a:off x="8757057" y="997524"/>
            <a:ext cx="2082443" cy="2861107"/>
            <a:chOff x="5875548" y="3125276"/>
            <a:chExt cx="438214" cy="602070"/>
          </a:xfrm>
        </p:grpSpPr>
        <p:sp>
          <p:nvSpPr>
            <p:cNvPr id="219" name="Google Shape;219;p69"/>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69"/>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21" name="Google Shape;221;p69"/>
          <p:cNvPicPr preferRelativeResize="0">
            <a:picLocks noGrp="1"/>
          </p:cNvPicPr>
          <p:nvPr>
            <p:ph type="pic" idx="2"/>
          </p:nvPr>
        </p:nvPicPr>
        <p:blipFill rotWithShape="1">
          <a:blip r:embed="rId3">
            <a:alphaModFix/>
          </a:blip>
          <a:srcRect l="67" t="31895" r="-66" b="15823"/>
          <a:stretch/>
        </p:blipFill>
        <p:spPr>
          <a:xfrm>
            <a:off x="8146" y="0"/>
            <a:ext cx="12175708" cy="3635823"/>
          </a:xfrm>
          <a:prstGeom prst="rect">
            <a:avLst/>
          </a:prstGeom>
          <a:noFill/>
          <a:ln>
            <a:noFill/>
          </a:ln>
        </p:spPr>
      </p:pic>
      <p:pic>
        <p:nvPicPr>
          <p:cNvPr id="222" name="Google Shape;222;p69"/>
          <p:cNvPicPr preferRelativeResize="0"/>
          <p:nvPr/>
        </p:nvPicPr>
        <p:blipFill rotWithShape="1">
          <a:blip r:embed="rId4">
            <a:alphaModFix/>
          </a:blip>
          <a:srcRect/>
          <a:stretch/>
        </p:blipFill>
        <p:spPr>
          <a:xfrm>
            <a:off x="0" y="-35316"/>
            <a:ext cx="12192000" cy="676081"/>
          </a:xfrm>
          <a:prstGeom prst="rect">
            <a:avLst/>
          </a:prstGeom>
          <a:noFill/>
          <a:ln>
            <a:noFill/>
          </a:ln>
        </p:spPr>
      </p:pic>
      <p:sp>
        <p:nvSpPr>
          <p:cNvPr id="223" name="Google Shape;223;p69"/>
          <p:cNvSpPr txBox="1"/>
          <p:nvPr/>
        </p:nvSpPr>
        <p:spPr>
          <a:xfrm>
            <a:off x="7609840" y="1198880"/>
            <a:ext cx="296672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70C0"/>
                </a:solidFill>
                <a:latin typeface="Arial"/>
                <a:ea typeface="Arial"/>
                <a:cs typeface="Arial"/>
                <a:sym typeface="Arial"/>
              </a:rPr>
              <a:t>Lost Sheep Guiding: PEAK Youth Mountain Entrepreneur</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1520</Words>
  <Application>Microsoft Office PowerPoint</Application>
  <PresentationFormat>Víðskjár</PresentationFormat>
  <Paragraphs>129</Paragraphs>
  <Slides>20</Slides>
  <Notes>20</Notes>
  <HiddenSlides>0</HiddenSlides>
  <MMClips>0</MMClips>
  <ScaleCrop>false</ScaleCrop>
  <HeadingPairs>
    <vt:vector size="6" baseType="variant">
      <vt:variant>
        <vt:lpstr>Notaðar leturgerðir</vt:lpstr>
      </vt:variant>
      <vt:variant>
        <vt:i4>6</vt:i4>
      </vt:variant>
      <vt:variant>
        <vt:lpstr>Þema</vt:lpstr>
      </vt:variant>
      <vt:variant>
        <vt:i4>1</vt:i4>
      </vt:variant>
      <vt:variant>
        <vt:lpstr>Skyggnutitlar</vt:lpstr>
      </vt:variant>
      <vt:variant>
        <vt:i4>20</vt:i4>
      </vt:variant>
    </vt:vector>
  </HeadingPairs>
  <TitlesOfParts>
    <vt:vector size="27" baseType="lpstr">
      <vt:lpstr>Calibri</vt:lpstr>
      <vt:lpstr>Noto Sans Symbols</vt:lpstr>
      <vt:lpstr>Times New Roman</vt:lpstr>
      <vt:lpstr>Montserrat Light</vt:lpstr>
      <vt:lpstr>Montserrat</vt:lpstr>
      <vt:lpstr>Arial</vt:lpstr>
      <vt:lpstr>Office Theme</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PowerPoint-kynning</dc:title>
  <dc:creator>Gillian Keane</dc:creator>
  <cp:lastModifiedBy>Hulda Laxdal Hauksdóttir</cp:lastModifiedBy>
  <cp:revision>1</cp:revision>
  <cp:lastPrinted>2023-06-09T14:39:59Z</cp:lastPrinted>
  <dcterms:created xsi:type="dcterms:W3CDTF">2020-10-14T13:32:04Z</dcterms:created>
  <dcterms:modified xsi:type="dcterms:W3CDTF">2023-06-14T14:04:01Z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y fmtid="{D5CDD505-2E9C-101B-9397-08002B2CF9AE}" pid="3" name="MediaServiceImageTags">
    <vt:lpwstr/>
  </property>
</Properties>
</file>