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12192000"/>
  <p:notesSz cx="6858000" cy="9144000"/>
  <p:embeddedFontLst>
    <p:embeddedFont>
      <p:font typeface="Montserrat"/>
      <p:regular r:id="rId33"/>
      <p:bold r:id="rId34"/>
      <p:italic r:id="rId35"/>
      <p:boldItalic r:id="rId36"/>
    </p:embeddedFont>
    <p:embeddedFont>
      <p:font typeface="Lato"/>
      <p:regular r:id="rId37"/>
      <p:bold r:id="rId38"/>
      <p:italic r:id="rId39"/>
      <p:boldItalic r:id="rId40"/>
    </p:embeddedFont>
    <p:embeddedFont>
      <p:font typeface="Montserrat Medium"/>
      <p:regular r:id="rId41"/>
      <p:bold r:id="rId42"/>
      <p:italic r:id="rId43"/>
      <p:boldItalic r:id="rId44"/>
    </p:embeddedFont>
    <p:embeddedFont>
      <p:font typeface="Montserrat Light"/>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gPsBD7BEFe3bYe+t69jGjIqKCK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E53DA99-DF94-42C3-93EA-156158BA0EF4}">
  <a:tblStyle styleId="{EE53DA99-DF94-42C3-93EA-156158BA0EF4}"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EA"/>
          </a:solidFill>
        </a:fill>
      </a:tcStyle>
    </a:wholeTbl>
    <a:band1H>
      <a:tcTxStyle b="off" i="off"/>
      <a:tcStyle>
        <a:fill>
          <a:solidFill>
            <a:srgbClr val="CAD3D4"/>
          </a:solidFill>
        </a:fill>
      </a:tcStyle>
    </a:band1H>
    <a:band2H>
      <a:tcTxStyle b="off" i="off"/>
    </a:band2H>
    <a:band1V>
      <a:tcTxStyle b="off" i="off"/>
      <a:tcStyle>
        <a:fill>
          <a:solidFill>
            <a:srgbClr val="CAD3D4"/>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MontserratMedium-bold.fntdata"/><Relationship Id="rId41" Type="http://schemas.openxmlformats.org/officeDocument/2006/relationships/font" Target="fonts/MontserratMedium-regular.fntdata"/><Relationship Id="rId44" Type="http://schemas.openxmlformats.org/officeDocument/2006/relationships/font" Target="fonts/MontserratMedium-boldItalic.fntdata"/><Relationship Id="rId43" Type="http://schemas.openxmlformats.org/officeDocument/2006/relationships/font" Target="fonts/MontserratMedium-italic.fntdata"/><Relationship Id="rId46" Type="http://schemas.openxmlformats.org/officeDocument/2006/relationships/font" Target="fonts/MontserratLight-bold.fntdata"/><Relationship Id="rId45" Type="http://schemas.openxmlformats.org/officeDocument/2006/relationships/font" Target="fonts/MontserratLight-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MontserratLight-boldItalic.fntdata"/><Relationship Id="rId47" Type="http://schemas.openxmlformats.org/officeDocument/2006/relationships/font" Target="fonts/MontserratLight-italic.fntdata"/><Relationship Id="rId49"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Montserrat-regular.fntdata"/><Relationship Id="rId32" Type="http://schemas.openxmlformats.org/officeDocument/2006/relationships/slide" Target="slides/slide26.xml"/><Relationship Id="rId35" Type="http://schemas.openxmlformats.org/officeDocument/2006/relationships/font" Target="fonts/Montserrat-italic.fntdata"/><Relationship Id="rId34" Type="http://schemas.openxmlformats.org/officeDocument/2006/relationships/font" Target="fonts/Montserrat-bold.fntdata"/><Relationship Id="rId37" Type="http://schemas.openxmlformats.org/officeDocument/2006/relationships/font" Target="fonts/Lato-regular.fntdata"/><Relationship Id="rId36" Type="http://schemas.openxmlformats.org/officeDocument/2006/relationships/font" Target="fonts/Montserrat-boldItalic.fntdata"/><Relationship Id="rId39" Type="http://schemas.openxmlformats.org/officeDocument/2006/relationships/font" Target="fonts/Lato-italic.fntdata"/><Relationship Id="rId38" Type="http://schemas.openxmlformats.org/officeDocument/2006/relationships/font" Target="fonts/Lato-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445f6eb797_0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8" name="Google Shape;818;g2445f6eb797_0_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9" name="Google Shape;88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1" name="Google Shape;90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3" name="Google Shape;91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2" name="Google Shape;92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3" name="Google Shape;93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0" name="Google Shape;94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1" name="Google Shape;95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7" name="Google Shape;95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8" name="Google Shape;96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5" name="Google Shape;97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28" name="Google Shape;82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2" name="Google Shape;98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8" name="Google Shape;98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4" name="Google Shape;99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0" name="Google Shape;100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6" name="Google Shape;100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2" name="Google Shape;101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8" name="Google Shape;101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34" name="Google Shape;83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3" name="Google Shape;84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0" name="Google Shape;85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7" name="Google Shape;85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4" name="Google Shape;86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1" name="Google Shape;87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8" name="Google Shape;87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15" name="Shape 15"/>
        <p:cNvGrpSpPr/>
        <p:nvPr/>
      </p:nvGrpSpPr>
      <p:grpSpPr>
        <a:xfrm>
          <a:off x="0" y="0"/>
          <a:ext cx="0" cy="0"/>
          <a:chOff x="0" y="0"/>
          <a:chExt cx="0" cy="0"/>
        </a:xfrm>
      </p:grpSpPr>
      <p:sp>
        <p:nvSpPr>
          <p:cNvPr id="16" name="Google Shape;16;g2445f6eb797_0_272"/>
          <p:cNvSpPr/>
          <p:nvPr/>
        </p:nvSpPr>
        <p:spPr>
          <a:xfrm>
            <a:off x="1948762" y="1722815"/>
            <a:ext cx="10243513" cy="517193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7" name="Google Shape;17;g2445f6eb797_0_272"/>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18" name="Google Shape;18;g2445f6eb797_0_272"/>
          <p:cNvSpPr/>
          <p:nvPr>
            <p:ph idx="2" type="pic"/>
          </p:nvPr>
        </p:nvSpPr>
        <p:spPr>
          <a:xfrm>
            <a:off x="-14513" y="923489"/>
            <a:ext cx="4390500" cy="5971200"/>
          </a:xfrm>
          <a:prstGeom prst="rect">
            <a:avLst/>
          </a:prstGeom>
          <a:noFill/>
          <a:ln>
            <a:noFill/>
          </a:ln>
        </p:spPr>
      </p:sp>
      <p:sp>
        <p:nvSpPr>
          <p:cNvPr id="19" name="Google Shape;19;g2445f6eb797_0_272"/>
          <p:cNvSpPr/>
          <p:nvPr/>
        </p:nvSpPr>
        <p:spPr>
          <a:xfrm>
            <a:off x="1948762" y="1686209"/>
            <a:ext cx="10243513" cy="517193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06" l="-32099" r="32097" t="-7929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 name="Google Shape;20;g2445f6eb797_0_272"/>
          <p:cNvSpPr txBox="1"/>
          <p:nvPr>
            <p:ph idx="1" type="body"/>
          </p:nvPr>
        </p:nvSpPr>
        <p:spPr>
          <a:xfrm>
            <a:off x="5317932" y="4349593"/>
            <a:ext cx="5436000" cy="11583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g2445f6eb797_0_272"/>
          <p:cNvSpPr txBox="1"/>
          <p:nvPr>
            <p:ph idx="3" type="body"/>
          </p:nvPr>
        </p:nvSpPr>
        <p:spPr>
          <a:xfrm>
            <a:off x="5317932" y="3750962"/>
            <a:ext cx="5278800" cy="697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2" name="Google Shape;22;g2445f6eb797_0_272"/>
          <p:cNvGrpSpPr/>
          <p:nvPr/>
        </p:nvGrpSpPr>
        <p:grpSpPr>
          <a:xfrm>
            <a:off x="9427616" y="5733416"/>
            <a:ext cx="2735912" cy="679342"/>
            <a:chOff x="0" y="0"/>
            <a:chExt cx="2301600" cy="571500"/>
          </a:xfrm>
        </p:grpSpPr>
        <p:sp>
          <p:nvSpPr>
            <p:cNvPr id="23" name="Google Shape;23;g2445f6eb797_0_272"/>
            <p:cNvSpPr/>
            <p:nvPr/>
          </p:nvSpPr>
          <p:spPr>
            <a:xfrm>
              <a:off x="0" y="0"/>
              <a:ext cx="2301600"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 name="Google Shape;24;g2445f6eb797_0_272"/>
            <p:cNvPicPr preferRelativeResize="0"/>
            <p:nvPr/>
          </p:nvPicPr>
          <p:blipFill rotWithShape="1">
            <a:blip r:embed="rId4">
              <a:alphaModFix/>
            </a:blip>
            <a:srcRect b="0" l="0" r="44447" t="0"/>
            <a:stretch/>
          </p:blipFill>
          <p:spPr>
            <a:xfrm>
              <a:off x="312965" y="96237"/>
              <a:ext cx="1675767" cy="384809"/>
            </a:xfrm>
            <a:prstGeom prst="rect">
              <a:avLst/>
            </a:prstGeom>
            <a:noFill/>
            <a:ln>
              <a:noFill/>
            </a:ln>
          </p:spPr>
        </p:pic>
      </p:grpSp>
      <p:sp>
        <p:nvSpPr>
          <p:cNvPr id="25" name="Google Shape;25;g2445f6eb797_0_272"/>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1">
  <p:cSld name="Our Journey 1">
    <p:spTree>
      <p:nvGrpSpPr>
        <p:cNvPr id="183" name="Shape 183"/>
        <p:cNvGrpSpPr/>
        <p:nvPr/>
      </p:nvGrpSpPr>
      <p:grpSpPr>
        <a:xfrm>
          <a:off x="0" y="0"/>
          <a:ext cx="0" cy="0"/>
          <a:chOff x="0" y="0"/>
          <a:chExt cx="0" cy="0"/>
        </a:xfrm>
      </p:grpSpPr>
      <p:sp>
        <p:nvSpPr>
          <p:cNvPr id="184" name="Google Shape;184;g2445f6eb797_0_440"/>
          <p:cNvSpPr txBox="1"/>
          <p:nvPr/>
        </p:nvSpPr>
        <p:spPr>
          <a:xfrm>
            <a:off x="4396800" y="809464"/>
            <a:ext cx="3398400" cy="507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700"/>
              <a:buFont typeface="Arial"/>
              <a:buNone/>
            </a:pPr>
            <a:r>
              <a:rPr b="0" i="0" lang="en-GB" sz="2700" u="none" cap="none" strike="noStrike">
                <a:solidFill>
                  <a:schemeClr val="dk2"/>
                </a:solidFill>
                <a:latin typeface="Montserrat Medium"/>
                <a:ea typeface="Montserrat Medium"/>
                <a:cs typeface="Montserrat Medium"/>
                <a:sym typeface="Montserrat Medium"/>
              </a:rPr>
              <a:t>OUR TIMELINE</a:t>
            </a:r>
            <a:endParaRPr b="0" i="0" sz="1400" u="none" cap="none" strike="noStrike">
              <a:solidFill>
                <a:srgbClr val="000000"/>
              </a:solidFill>
              <a:latin typeface="Arial"/>
              <a:ea typeface="Arial"/>
              <a:cs typeface="Arial"/>
              <a:sym typeface="Arial"/>
            </a:endParaRPr>
          </a:p>
        </p:txBody>
      </p:sp>
      <p:cxnSp>
        <p:nvCxnSpPr>
          <p:cNvPr id="185" name="Google Shape;185;g2445f6eb797_0_440"/>
          <p:cNvCxnSpPr/>
          <p:nvPr/>
        </p:nvCxnSpPr>
        <p:spPr>
          <a:xfrm>
            <a:off x="2718910" y="3448776"/>
            <a:ext cx="9471600" cy="0"/>
          </a:xfrm>
          <a:prstGeom prst="straightConnector1">
            <a:avLst/>
          </a:prstGeom>
          <a:noFill/>
          <a:ln cap="flat" cmpd="sng" w="9525">
            <a:solidFill>
              <a:srgbClr val="D8D8D8"/>
            </a:solidFill>
            <a:prstDash val="solid"/>
            <a:miter lim="800000"/>
            <a:headEnd len="sm" w="sm" type="none"/>
            <a:tailEnd len="sm" w="sm" type="none"/>
          </a:ln>
        </p:spPr>
      </p:cxnSp>
      <p:sp>
        <p:nvSpPr>
          <p:cNvPr id="186" name="Google Shape;186;g2445f6eb797_0_440"/>
          <p:cNvSpPr/>
          <p:nvPr/>
        </p:nvSpPr>
        <p:spPr>
          <a:xfrm>
            <a:off x="2102383" y="2832249"/>
            <a:ext cx="1233000" cy="1233000"/>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187" name="Google Shape;187;g2445f6eb797_0_440"/>
          <p:cNvSpPr/>
          <p:nvPr/>
        </p:nvSpPr>
        <p:spPr>
          <a:xfrm>
            <a:off x="5969765" y="3362570"/>
            <a:ext cx="172500" cy="172500"/>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188" name="Google Shape;188;g2445f6eb797_0_440"/>
          <p:cNvSpPr/>
          <p:nvPr/>
        </p:nvSpPr>
        <p:spPr>
          <a:xfrm>
            <a:off x="9383674" y="3362570"/>
            <a:ext cx="172500" cy="172500"/>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189" name="Google Shape;189;g2445f6eb797_0_440"/>
          <p:cNvSpPr/>
          <p:nvPr/>
        </p:nvSpPr>
        <p:spPr>
          <a:xfrm>
            <a:off x="4956904" y="3803693"/>
            <a:ext cx="2198100" cy="23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n-GB"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190" name="Google Shape;190;g2445f6eb797_0_440"/>
          <p:cNvSpPr/>
          <p:nvPr/>
        </p:nvSpPr>
        <p:spPr>
          <a:xfrm>
            <a:off x="8370812" y="1818770"/>
            <a:ext cx="2198100" cy="23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n-GB"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191" name="Google Shape;191;g2445f6eb797_0_440"/>
          <p:cNvSpPr/>
          <p:nvPr/>
        </p:nvSpPr>
        <p:spPr>
          <a:xfrm>
            <a:off x="548344" y="1141653"/>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92" name="Google Shape;192;g2445f6eb797_0_440"/>
          <p:cNvSpPr txBox="1"/>
          <p:nvPr>
            <p:ph idx="1" type="body"/>
          </p:nvPr>
        </p:nvSpPr>
        <p:spPr>
          <a:xfrm>
            <a:off x="464195" y="444299"/>
            <a:ext cx="5113200" cy="58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g2445f6eb797_0_440"/>
          <p:cNvSpPr txBox="1"/>
          <p:nvPr>
            <p:ph idx="2" type="body"/>
          </p:nvPr>
        </p:nvSpPr>
        <p:spPr>
          <a:xfrm>
            <a:off x="4785825" y="4220738"/>
            <a:ext cx="25062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g2445f6eb797_0_440"/>
          <p:cNvSpPr txBox="1"/>
          <p:nvPr>
            <p:ph idx="3" type="body"/>
          </p:nvPr>
        </p:nvSpPr>
        <p:spPr>
          <a:xfrm>
            <a:off x="8216766" y="1608539"/>
            <a:ext cx="25062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g2445f6eb797_0_440"/>
          <p:cNvSpPr txBox="1"/>
          <p:nvPr>
            <p:ph idx="4" type="body"/>
          </p:nvPr>
        </p:nvSpPr>
        <p:spPr>
          <a:xfrm>
            <a:off x="2102383" y="3228214"/>
            <a:ext cx="1233000" cy="4410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g2445f6eb797_0_440"/>
          <p:cNvSpPr txBox="1"/>
          <p:nvPr>
            <p:ph idx="5" type="body"/>
          </p:nvPr>
        </p:nvSpPr>
        <p:spPr>
          <a:xfrm>
            <a:off x="4785825" y="2823339"/>
            <a:ext cx="2506200" cy="335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g2445f6eb797_0_440"/>
          <p:cNvSpPr txBox="1"/>
          <p:nvPr>
            <p:ph idx="6" type="body"/>
          </p:nvPr>
        </p:nvSpPr>
        <p:spPr>
          <a:xfrm>
            <a:off x="8216766" y="3843245"/>
            <a:ext cx="2506200" cy="335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98" name="Google Shape;198;g2445f6eb797_0_440"/>
          <p:cNvGrpSpPr/>
          <p:nvPr/>
        </p:nvGrpSpPr>
        <p:grpSpPr>
          <a:xfrm>
            <a:off x="495393" y="6135034"/>
            <a:ext cx="3059464" cy="407404"/>
            <a:chOff x="4345239" y="6324600"/>
            <a:chExt cx="3059464" cy="407404"/>
          </a:xfrm>
        </p:grpSpPr>
        <p:sp>
          <p:nvSpPr>
            <p:cNvPr id="199" name="Google Shape;199;g2445f6eb797_0_440"/>
            <p:cNvSpPr txBox="1"/>
            <p:nvPr/>
          </p:nvSpPr>
          <p:spPr>
            <a:xfrm>
              <a:off x="4660003" y="6362700"/>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200" name="Google Shape;200;g2445f6eb797_0_440"/>
            <p:cNvPicPr preferRelativeResize="0"/>
            <p:nvPr/>
          </p:nvPicPr>
          <p:blipFill rotWithShape="1">
            <a:blip r:embed="rId2">
              <a:alphaModFix/>
            </a:blip>
            <a:srcRect b="-7351" l="28687" r="49707" t="331"/>
            <a:stretch/>
          </p:blipFill>
          <p:spPr>
            <a:xfrm>
              <a:off x="4345239" y="6324600"/>
              <a:ext cx="358362" cy="40740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2">
  <p:cSld name="Our Journey 2">
    <p:spTree>
      <p:nvGrpSpPr>
        <p:cNvPr id="201" name="Shape 201"/>
        <p:cNvGrpSpPr/>
        <p:nvPr/>
      </p:nvGrpSpPr>
      <p:grpSpPr>
        <a:xfrm>
          <a:off x="0" y="0"/>
          <a:ext cx="0" cy="0"/>
          <a:chOff x="0" y="0"/>
          <a:chExt cx="0" cy="0"/>
        </a:xfrm>
      </p:grpSpPr>
      <p:cxnSp>
        <p:nvCxnSpPr>
          <p:cNvPr id="202" name="Google Shape;202;g2445f6eb797_0_458"/>
          <p:cNvCxnSpPr/>
          <p:nvPr/>
        </p:nvCxnSpPr>
        <p:spPr>
          <a:xfrm>
            <a:off x="1588" y="3448776"/>
            <a:ext cx="12188700" cy="0"/>
          </a:xfrm>
          <a:prstGeom prst="straightConnector1">
            <a:avLst/>
          </a:prstGeom>
          <a:noFill/>
          <a:ln cap="flat" cmpd="sng" w="9525">
            <a:solidFill>
              <a:srgbClr val="D8D8D8"/>
            </a:solidFill>
            <a:prstDash val="solid"/>
            <a:miter lim="800000"/>
            <a:headEnd len="sm" w="sm" type="none"/>
            <a:tailEnd len="sm" w="sm" type="none"/>
          </a:ln>
        </p:spPr>
      </p:cxnSp>
      <p:sp>
        <p:nvSpPr>
          <p:cNvPr id="203" name="Google Shape;203;g2445f6eb797_0_458"/>
          <p:cNvSpPr/>
          <p:nvPr/>
        </p:nvSpPr>
        <p:spPr>
          <a:xfrm>
            <a:off x="6040275" y="3362570"/>
            <a:ext cx="172500" cy="172500"/>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29C2F2"/>
              </a:solidFill>
              <a:latin typeface="Calibri"/>
              <a:ea typeface="Calibri"/>
              <a:cs typeface="Calibri"/>
              <a:sym typeface="Calibri"/>
            </a:endParaRPr>
          </a:p>
        </p:txBody>
      </p:sp>
      <p:sp>
        <p:nvSpPr>
          <p:cNvPr id="204" name="Google Shape;204;g2445f6eb797_0_458"/>
          <p:cNvSpPr/>
          <p:nvPr/>
        </p:nvSpPr>
        <p:spPr>
          <a:xfrm>
            <a:off x="2626366" y="3362571"/>
            <a:ext cx="172500" cy="172500"/>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83553"/>
              </a:solidFill>
              <a:latin typeface="Calibri"/>
              <a:ea typeface="Calibri"/>
              <a:cs typeface="Calibri"/>
              <a:sym typeface="Calibri"/>
            </a:endParaRPr>
          </a:p>
        </p:txBody>
      </p:sp>
      <p:sp>
        <p:nvSpPr>
          <p:cNvPr id="205" name="Google Shape;205;g2445f6eb797_0_458"/>
          <p:cNvSpPr/>
          <p:nvPr/>
        </p:nvSpPr>
        <p:spPr>
          <a:xfrm>
            <a:off x="5027413" y="1818770"/>
            <a:ext cx="2198100" cy="23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n-GB"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206" name="Google Shape;206;g2445f6eb797_0_458"/>
          <p:cNvSpPr/>
          <p:nvPr/>
        </p:nvSpPr>
        <p:spPr>
          <a:xfrm>
            <a:off x="9393224" y="3362571"/>
            <a:ext cx="172500" cy="172500"/>
          </a:xfrm>
          <a:prstGeom prst="ellipse">
            <a:avLst/>
          </a:prstGeom>
          <a:solidFill>
            <a:srgbClr val="7F59A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207" name="Google Shape;207;g2445f6eb797_0_458"/>
          <p:cNvSpPr txBox="1"/>
          <p:nvPr>
            <p:ph idx="1" type="body"/>
          </p:nvPr>
        </p:nvSpPr>
        <p:spPr>
          <a:xfrm>
            <a:off x="1459184" y="4206951"/>
            <a:ext cx="25062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g2445f6eb797_0_458"/>
          <p:cNvSpPr txBox="1"/>
          <p:nvPr>
            <p:ph idx="2" type="body"/>
          </p:nvPr>
        </p:nvSpPr>
        <p:spPr>
          <a:xfrm>
            <a:off x="4890125" y="1594752"/>
            <a:ext cx="25062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g2445f6eb797_0_458"/>
          <p:cNvSpPr txBox="1"/>
          <p:nvPr>
            <p:ph idx="3" type="body"/>
          </p:nvPr>
        </p:nvSpPr>
        <p:spPr>
          <a:xfrm>
            <a:off x="8223426" y="4210067"/>
            <a:ext cx="25062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g2445f6eb797_0_458"/>
          <p:cNvSpPr txBox="1"/>
          <p:nvPr>
            <p:ph idx="4" type="body"/>
          </p:nvPr>
        </p:nvSpPr>
        <p:spPr>
          <a:xfrm>
            <a:off x="1459184" y="2837148"/>
            <a:ext cx="2506200" cy="335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2000"/>
              <a:buNone/>
              <a:defRPr b="0" i="0" sz="20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g2445f6eb797_0_458"/>
          <p:cNvSpPr txBox="1"/>
          <p:nvPr>
            <p:ph idx="5" type="body"/>
          </p:nvPr>
        </p:nvSpPr>
        <p:spPr>
          <a:xfrm>
            <a:off x="4890125" y="3857054"/>
            <a:ext cx="2506200" cy="335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g2445f6eb797_0_458"/>
          <p:cNvSpPr txBox="1"/>
          <p:nvPr>
            <p:ph idx="6" type="body"/>
          </p:nvPr>
        </p:nvSpPr>
        <p:spPr>
          <a:xfrm>
            <a:off x="8223426" y="2825658"/>
            <a:ext cx="2506200" cy="335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13" name="Google Shape;213;g2445f6eb797_0_458"/>
          <p:cNvGrpSpPr/>
          <p:nvPr/>
        </p:nvGrpSpPr>
        <p:grpSpPr>
          <a:xfrm>
            <a:off x="4571670" y="6135034"/>
            <a:ext cx="3059464" cy="407404"/>
            <a:chOff x="4345239" y="6324600"/>
            <a:chExt cx="3059464" cy="407404"/>
          </a:xfrm>
        </p:grpSpPr>
        <p:sp>
          <p:nvSpPr>
            <p:cNvPr id="214" name="Google Shape;214;g2445f6eb797_0_458"/>
            <p:cNvSpPr txBox="1"/>
            <p:nvPr/>
          </p:nvSpPr>
          <p:spPr>
            <a:xfrm>
              <a:off x="4660003" y="6362700"/>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215" name="Google Shape;215;g2445f6eb797_0_458"/>
            <p:cNvPicPr preferRelativeResize="0"/>
            <p:nvPr/>
          </p:nvPicPr>
          <p:blipFill rotWithShape="1">
            <a:blip r:embed="rId2">
              <a:alphaModFix/>
            </a:blip>
            <a:srcRect b="-7351" l="28687" r="49707" t="331"/>
            <a:stretch/>
          </p:blipFill>
          <p:spPr>
            <a:xfrm>
              <a:off x="4345239" y="6324600"/>
              <a:ext cx="358362" cy="407404"/>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3">
  <p:cSld name="Our Journey 3">
    <p:spTree>
      <p:nvGrpSpPr>
        <p:cNvPr id="216" name="Shape 216"/>
        <p:cNvGrpSpPr/>
        <p:nvPr/>
      </p:nvGrpSpPr>
      <p:grpSpPr>
        <a:xfrm>
          <a:off x="0" y="0"/>
          <a:ext cx="0" cy="0"/>
          <a:chOff x="0" y="0"/>
          <a:chExt cx="0" cy="0"/>
        </a:xfrm>
      </p:grpSpPr>
      <p:grpSp>
        <p:nvGrpSpPr>
          <p:cNvPr id="217" name="Google Shape;217;g2445f6eb797_0_473"/>
          <p:cNvGrpSpPr/>
          <p:nvPr/>
        </p:nvGrpSpPr>
        <p:grpSpPr>
          <a:xfrm flipH="1">
            <a:off x="-87059" y="2832248"/>
            <a:ext cx="10087977" cy="1233000"/>
            <a:chOff x="4201590" y="5664497"/>
            <a:chExt cx="20175954" cy="2466000"/>
          </a:xfrm>
        </p:grpSpPr>
        <p:cxnSp>
          <p:nvCxnSpPr>
            <p:cNvPr id="218" name="Google Shape;218;g2445f6eb797_0_473"/>
            <p:cNvCxnSpPr/>
            <p:nvPr/>
          </p:nvCxnSpPr>
          <p:spPr>
            <a:xfrm>
              <a:off x="5434644" y="6897551"/>
              <a:ext cx="18942900" cy="0"/>
            </a:xfrm>
            <a:prstGeom prst="straightConnector1">
              <a:avLst/>
            </a:prstGeom>
            <a:noFill/>
            <a:ln cap="flat" cmpd="sng" w="9525">
              <a:solidFill>
                <a:srgbClr val="D8D8D8"/>
              </a:solidFill>
              <a:prstDash val="solid"/>
              <a:miter lim="800000"/>
              <a:headEnd len="sm" w="sm" type="none"/>
              <a:tailEnd len="sm" w="sm" type="none"/>
            </a:ln>
          </p:spPr>
        </p:cxnSp>
        <p:sp>
          <p:nvSpPr>
            <p:cNvPr id="219" name="Google Shape;219;g2445f6eb797_0_473"/>
            <p:cNvSpPr/>
            <p:nvPr/>
          </p:nvSpPr>
          <p:spPr>
            <a:xfrm>
              <a:off x="4201590" y="5664497"/>
              <a:ext cx="2466000" cy="2466000"/>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220" name="Google Shape;220;g2445f6eb797_0_473"/>
            <p:cNvSpPr/>
            <p:nvPr/>
          </p:nvSpPr>
          <p:spPr>
            <a:xfrm>
              <a:off x="11936354" y="6725140"/>
              <a:ext cx="344700" cy="344700"/>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1B728D"/>
                </a:solidFill>
                <a:latin typeface="Calibri"/>
                <a:ea typeface="Calibri"/>
                <a:cs typeface="Calibri"/>
                <a:sym typeface="Calibri"/>
              </a:endParaRPr>
            </a:p>
          </p:txBody>
        </p:sp>
        <p:sp>
          <p:nvSpPr>
            <p:cNvPr id="221" name="Google Shape;221;g2445f6eb797_0_473"/>
            <p:cNvSpPr/>
            <p:nvPr/>
          </p:nvSpPr>
          <p:spPr>
            <a:xfrm>
              <a:off x="18764170" y="6725140"/>
              <a:ext cx="344700" cy="344700"/>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grpSp>
      <p:sp>
        <p:nvSpPr>
          <p:cNvPr id="222" name="Google Shape;222;g2445f6eb797_0_473"/>
          <p:cNvSpPr txBox="1"/>
          <p:nvPr>
            <p:ph idx="1" type="body"/>
          </p:nvPr>
        </p:nvSpPr>
        <p:spPr>
          <a:xfrm>
            <a:off x="1474900" y="1617548"/>
            <a:ext cx="25062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 name="Google Shape;223;g2445f6eb797_0_473"/>
          <p:cNvSpPr txBox="1"/>
          <p:nvPr>
            <p:ph idx="2" type="body"/>
          </p:nvPr>
        </p:nvSpPr>
        <p:spPr>
          <a:xfrm>
            <a:off x="4808201" y="4232863"/>
            <a:ext cx="25062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g2445f6eb797_0_473"/>
          <p:cNvSpPr txBox="1"/>
          <p:nvPr>
            <p:ph idx="3" type="body"/>
          </p:nvPr>
        </p:nvSpPr>
        <p:spPr>
          <a:xfrm>
            <a:off x="8767864" y="3228214"/>
            <a:ext cx="1233000" cy="4410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g2445f6eb797_0_473"/>
          <p:cNvSpPr txBox="1"/>
          <p:nvPr>
            <p:ph idx="4" type="body"/>
          </p:nvPr>
        </p:nvSpPr>
        <p:spPr>
          <a:xfrm>
            <a:off x="1466515" y="3842694"/>
            <a:ext cx="2506200" cy="335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2000"/>
              <a:buNone/>
              <a:defRPr b="0" i="0" sz="20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g2445f6eb797_0_473"/>
          <p:cNvSpPr txBox="1"/>
          <p:nvPr>
            <p:ph idx="5" type="body"/>
          </p:nvPr>
        </p:nvSpPr>
        <p:spPr>
          <a:xfrm>
            <a:off x="4808201" y="2797420"/>
            <a:ext cx="2506200" cy="335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2000"/>
              <a:buNone/>
              <a:defRPr b="0" i="0" sz="20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27" name="Google Shape;227;g2445f6eb797_0_473"/>
          <p:cNvGrpSpPr/>
          <p:nvPr/>
        </p:nvGrpSpPr>
        <p:grpSpPr>
          <a:xfrm>
            <a:off x="8471206" y="6135034"/>
            <a:ext cx="3059464" cy="407404"/>
            <a:chOff x="4345239" y="6324600"/>
            <a:chExt cx="3059464" cy="407404"/>
          </a:xfrm>
        </p:grpSpPr>
        <p:sp>
          <p:nvSpPr>
            <p:cNvPr id="228" name="Google Shape;228;g2445f6eb797_0_473"/>
            <p:cNvSpPr txBox="1"/>
            <p:nvPr/>
          </p:nvSpPr>
          <p:spPr>
            <a:xfrm>
              <a:off x="4660003" y="6362700"/>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229" name="Google Shape;229;g2445f6eb797_0_473"/>
            <p:cNvPicPr preferRelativeResize="0"/>
            <p:nvPr/>
          </p:nvPicPr>
          <p:blipFill rotWithShape="1">
            <a:blip r:embed="rId2">
              <a:alphaModFix/>
            </a:blip>
            <a:srcRect b="-7351" l="28687" r="49707" t="331"/>
            <a:stretch/>
          </p:blipFill>
          <p:spPr>
            <a:xfrm>
              <a:off x="4345239" y="6324600"/>
              <a:ext cx="358362" cy="407404"/>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230" name="Shape 230"/>
        <p:cNvGrpSpPr/>
        <p:nvPr/>
      </p:nvGrpSpPr>
      <p:grpSpPr>
        <a:xfrm>
          <a:off x="0" y="0"/>
          <a:ext cx="0" cy="0"/>
          <a:chOff x="0" y="0"/>
          <a:chExt cx="0" cy="0"/>
        </a:xfrm>
      </p:grpSpPr>
      <p:sp>
        <p:nvSpPr>
          <p:cNvPr id="231" name="Google Shape;231;g2445f6eb797_0_487"/>
          <p:cNvSpPr/>
          <p:nvPr/>
        </p:nvSpPr>
        <p:spPr>
          <a:xfrm flipH="1" rot="-5400000">
            <a:off x="5604426" y="271024"/>
            <a:ext cx="6553446" cy="6620534"/>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 name="Google Shape;232;g2445f6eb797_0_487"/>
          <p:cNvSpPr/>
          <p:nvPr/>
        </p:nvSpPr>
        <p:spPr>
          <a:xfrm flipH="1" rot="-5400000">
            <a:off x="5557562" y="271024"/>
            <a:ext cx="6553446" cy="6620534"/>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56" l="-24309" r="24309" t="8626"/>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 name="Google Shape;233;g2445f6eb797_0_487"/>
          <p:cNvSpPr txBox="1"/>
          <p:nvPr>
            <p:ph idx="1" type="body"/>
          </p:nvPr>
        </p:nvSpPr>
        <p:spPr>
          <a:xfrm>
            <a:off x="1009870" y="3322266"/>
            <a:ext cx="2880000" cy="361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g2445f6eb797_0_487"/>
          <p:cNvSpPr txBox="1"/>
          <p:nvPr>
            <p:ph idx="2" type="body"/>
          </p:nvPr>
        </p:nvSpPr>
        <p:spPr>
          <a:xfrm>
            <a:off x="1009870" y="3945225"/>
            <a:ext cx="2880000" cy="361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g2445f6eb797_0_487"/>
          <p:cNvSpPr txBox="1"/>
          <p:nvPr>
            <p:ph idx="3" type="body"/>
          </p:nvPr>
        </p:nvSpPr>
        <p:spPr>
          <a:xfrm>
            <a:off x="1018034" y="4588788"/>
            <a:ext cx="2880000" cy="361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 name="Google Shape;236;g2445f6eb797_0_487"/>
          <p:cNvSpPr/>
          <p:nvPr/>
        </p:nvSpPr>
        <p:spPr>
          <a:xfrm flipH="1" rot="10800000">
            <a:off x="46864" y="5695936"/>
            <a:ext cx="5128500" cy="7773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37" name="Google Shape;237;g2445f6eb797_0_487"/>
          <p:cNvSpPr txBox="1"/>
          <p:nvPr>
            <p:ph idx="4" type="body"/>
          </p:nvPr>
        </p:nvSpPr>
        <p:spPr>
          <a:xfrm>
            <a:off x="918627" y="5726524"/>
            <a:ext cx="3898200" cy="7311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g2445f6eb797_0_487"/>
          <p:cNvSpPr txBox="1"/>
          <p:nvPr>
            <p:ph idx="5" type="body"/>
          </p:nvPr>
        </p:nvSpPr>
        <p:spPr>
          <a:xfrm>
            <a:off x="7986644" y="3109248"/>
            <a:ext cx="3195600" cy="7311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g2445f6eb797_0_487"/>
          <p:cNvSpPr txBox="1"/>
          <p:nvPr>
            <p:ph idx="6" type="body"/>
          </p:nvPr>
        </p:nvSpPr>
        <p:spPr>
          <a:xfrm>
            <a:off x="7986644" y="2223113"/>
            <a:ext cx="3195600" cy="8373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40" name="Google Shape;240;g2445f6eb797_0_487"/>
          <p:cNvGrpSpPr/>
          <p:nvPr/>
        </p:nvGrpSpPr>
        <p:grpSpPr>
          <a:xfrm>
            <a:off x="9432575" y="5721840"/>
            <a:ext cx="2735912" cy="679342"/>
            <a:chOff x="0" y="0"/>
            <a:chExt cx="2301600" cy="571500"/>
          </a:xfrm>
        </p:grpSpPr>
        <p:sp>
          <p:nvSpPr>
            <p:cNvPr id="241" name="Google Shape;241;g2445f6eb797_0_487"/>
            <p:cNvSpPr/>
            <p:nvPr/>
          </p:nvSpPr>
          <p:spPr>
            <a:xfrm>
              <a:off x="0" y="0"/>
              <a:ext cx="2301600"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2" name="Google Shape;242;g2445f6eb797_0_487"/>
            <p:cNvPicPr preferRelativeResize="0"/>
            <p:nvPr/>
          </p:nvPicPr>
          <p:blipFill rotWithShape="1">
            <a:blip r:embed="rId3">
              <a:alphaModFix/>
            </a:blip>
            <a:srcRect b="0" l="0" r="44447" t="0"/>
            <a:stretch/>
          </p:blipFill>
          <p:spPr>
            <a:xfrm>
              <a:off x="312965" y="96237"/>
              <a:ext cx="1675767" cy="384809"/>
            </a:xfrm>
            <a:prstGeom prst="rect">
              <a:avLst/>
            </a:prstGeom>
            <a:noFill/>
            <a:ln>
              <a:noFill/>
            </a:ln>
          </p:spPr>
        </p:pic>
      </p:grpSp>
      <p:pic>
        <p:nvPicPr>
          <p:cNvPr descr="A picture containing text, clock, sign, gauge&#10;&#10;Description automatically generated" id="243" name="Google Shape;243;g2445f6eb797_0_487"/>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244" name="Google Shape;244;g2445f6eb797_0_487"/>
          <p:cNvSpPr/>
          <p:nvPr/>
        </p:nvSpPr>
        <p:spPr>
          <a:xfrm rot="10800000">
            <a:off x="7639290" y="3074960"/>
            <a:ext cx="3890100" cy="456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245" name="Shape 245"/>
        <p:cNvGrpSpPr/>
        <p:nvPr/>
      </p:nvGrpSpPr>
      <p:grpSpPr>
        <a:xfrm>
          <a:off x="0" y="0"/>
          <a:ext cx="0" cy="0"/>
          <a:chOff x="0" y="0"/>
          <a:chExt cx="0" cy="0"/>
        </a:xfrm>
      </p:grpSpPr>
      <p:sp>
        <p:nvSpPr>
          <p:cNvPr id="246" name="Google Shape;246;g2445f6eb797_0_502"/>
          <p:cNvSpPr/>
          <p:nvPr/>
        </p:nvSpPr>
        <p:spPr>
          <a:xfrm>
            <a:off x="408953" y="1340326"/>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47" name="Google Shape;247;g2445f6eb797_0_502"/>
          <p:cNvSpPr txBox="1"/>
          <p:nvPr>
            <p:ph idx="1" type="body"/>
          </p:nvPr>
        </p:nvSpPr>
        <p:spPr>
          <a:xfrm>
            <a:off x="529759" y="1757011"/>
            <a:ext cx="11073600" cy="3867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g2445f6eb797_0_502"/>
          <p:cNvSpPr txBox="1"/>
          <p:nvPr>
            <p:ph idx="2" type="body"/>
          </p:nvPr>
        </p:nvSpPr>
        <p:spPr>
          <a:xfrm>
            <a:off x="529758" y="642972"/>
            <a:ext cx="11073600" cy="58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49" name="Google Shape;249;g2445f6eb797_0_502"/>
          <p:cNvGrpSpPr/>
          <p:nvPr/>
        </p:nvGrpSpPr>
        <p:grpSpPr>
          <a:xfrm>
            <a:off x="408953" y="6110271"/>
            <a:ext cx="11323951" cy="541675"/>
            <a:chOff x="430699" y="6069857"/>
            <a:chExt cx="11323951" cy="541675"/>
          </a:xfrm>
        </p:grpSpPr>
        <p:sp>
          <p:nvSpPr>
            <p:cNvPr id="250" name="Google Shape;250;g2445f6eb797_0_502"/>
            <p:cNvSpPr/>
            <p:nvPr/>
          </p:nvSpPr>
          <p:spPr>
            <a:xfrm>
              <a:off x="825500" y="6203959"/>
              <a:ext cx="10898312" cy="4572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1" name="Google Shape;251;g2445f6eb797_0_502"/>
            <p:cNvSpPr txBox="1"/>
            <p:nvPr/>
          </p:nvSpPr>
          <p:spPr>
            <a:xfrm>
              <a:off x="9009950" y="6380832"/>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252" name="Google Shape;252;g2445f6eb797_0_502"/>
            <p:cNvPicPr preferRelativeResize="0"/>
            <p:nvPr/>
          </p:nvPicPr>
          <p:blipFill rotWithShape="1">
            <a:blip r:embed="rId2">
              <a:alphaModFix/>
            </a:blip>
            <a:srcRect b="-7351" l="28687" r="49707" t="331"/>
            <a:stretch/>
          </p:blipFill>
          <p:spPr>
            <a:xfrm>
              <a:off x="430699" y="6069857"/>
              <a:ext cx="394801" cy="448830"/>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1_Text Slide with Photo 1">
    <p:spTree>
      <p:nvGrpSpPr>
        <p:cNvPr id="259" name="Shape 259"/>
        <p:cNvGrpSpPr/>
        <p:nvPr/>
      </p:nvGrpSpPr>
      <p:grpSpPr>
        <a:xfrm>
          <a:off x="0" y="0"/>
          <a:ext cx="0" cy="0"/>
          <a:chOff x="0" y="0"/>
          <a:chExt cx="0" cy="0"/>
        </a:xfrm>
      </p:grpSpPr>
      <p:sp>
        <p:nvSpPr>
          <p:cNvPr id="260" name="Google Shape;260;p29"/>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61" name="Google Shape;261;p29"/>
          <p:cNvSpPr/>
          <p:nvPr>
            <p:ph idx="2" type="pic"/>
          </p:nvPr>
        </p:nvSpPr>
        <p:spPr>
          <a:xfrm flipH="1">
            <a:off x="-1" y="2780"/>
            <a:ext cx="4862437" cy="6855220"/>
          </a:xfrm>
          <a:prstGeom prst="rect">
            <a:avLst/>
          </a:prstGeom>
          <a:noFill/>
          <a:ln>
            <a:noFill/>
          </a:ln>
        </p:spPr>
      </p:sp>
      <p:sp>
        <p:nvSpPr>
          <p:cNvPr id="262" name="Google Shape;262;p29"/>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56" l="-18855" r="18854" t="-1407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63" name="Google Shape;263;p29"/>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64" name="Google Shape;264;p29"/>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29"/>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66" name="Google Shape;266;p29"/>
          <p:cNvGrpSpPr/>
          <p:nvPr/>
        </p:nvGrpSpPr>
        <p:grpSpPr>
          <a:xfrm>
            <a:off x="4950389" y="6203959"/>
            <a:ext cx="6804222" cy="407705"/>
            <a:chOff x="4950389" y="6203959"/>
            <a:chExt cx="6804222" cy="407705"/>
          </a:xfrm>
        </p:grpSpPr>
        <p:sp>
          <p:nvSpPr>
            <p:cNvPr id="267" name="Google Shape;267;p29"/>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68" name="Google Shape;268;p29"/>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2D5592"/>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1_Overview/Content Slide">
    <p:spTree>
      <p:nvGrpSpPr>
        <p:cNvPr id="269" name="Shape 269"/>
        <p:cNvGrpSpPr/>
        <p:nvPr/>
      </p:nvGrpSpPr>
      <p:grpSpPr>
        <a:xfrm>
          <a:off x="0" y="0"/>
          <a:ext cx="0" cy="0"/>
          <a:chOff x="0" y="0"/>
          <a:chExt cx="0" cy="0"/>
        </a:xfrm>
      </p:grpSpPr>
      <p:sp>
        <p:nvSpPr>
          <p:cNvPr id="270" name="Google Shape;270;p30"/>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71" name="Google Shape;271;p30"/>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4" l="-41096" r="10747" t="24"/>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72" name="Google Shape;272;p30"/>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73" name="Google Shape;273;p30"/>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p30"/>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 name="Google Shape;275;p30"/>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 name="Google Shape;276;p30"/>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30"/>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p30"/>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30"/>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30"/>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30"/>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 name="Google Shape;282;p30"/>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30"/>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 name="Google Shape;284;p30"/>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30"/>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595959"/>
              </a:buClr>
              <a:buSzPts val="800"/>
              <a:buFont typeface="Calibri"/>
              <a:buNone/>
            </a:pPr>
            <a:r>
              <a:rPr b="0" i="0" lang="en-GB"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800" u="none" cap="none" strike="noStrike">
              <a:solidFill>
                <a:schemeClr val="dk1"/>
              </a:solidFill>
              <a:latin typeface="Calibri"/>
              <a:ea typeface="Calibri"/>
              <a:cs typeface="Calibri"/>
              <a:sym typeface="Calibri"/>
            </a:endParaRPr>
          </a:p>
        </p:txBody>
      </p:sp>
      <p:sp>
        <p:nvSpPr>
          <p:cNvPr id="286" name="Google Shape;286;p30"/>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87" name="Google Shape;287;p30"/>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cSld name="Divider Slide ">
    <p:spTree>
      <p:nvGrpSpPr>
        <p:cNvPr id="288" name="Shape 288"/>
        <p:cNvGrpSpPr/>
        <p:nvPr/>
      </p:nvGrpSpPr>
      <p:grpSpPr>
        <a:xfrm>
          <a:off x="0" y="0"/>
          <a:ext cx="0" cy="0"/>
          <a:chOff x="0" y="0"/>
          <a:chExt cx="0" cy="0"/>
        </a:xfrm>
      </p:grpSpPr>
      <p:sp>
        <p:nvSpPr>
          <p:cNvPr id="289" name="Google Shape;289;p31"/>
          <p:cNvSpPr/>
          <p:nvPr/>
        </p:nvSpPr>
        <p:spPr>
          <a:xfrm>
            <a:off x="0" y="1319183"/>
            <a:ext cx="10221145" cy="5536379"/>
          </a:xfrm>
          <a:custGeom>
            <a:rect b="b" l="l" r="r" t="t"/>
            <a:pathLst>
              <a:path extrusionOk="0" h="619791" w="1144245">
                <a:moveTo>
                  <a:pt x="1144246" y="619792"/>
                </a:moveTo>
                <a:lnTo>
                  <a:pt x="876533" y="138719"/>
                </a:lnTo>
                <a:lnTo>
                  <a:pt x="0" y="0"/>
                </a:lnTo>
                <a:lnTo>
                  <a:pt x="1286" y="619129"/>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0" name="Google Shape;290;p31"/>
          <p:cNvSpPr/>
          <p:nvPr/>
        </p:nvSpPr>
        <p:spPr>
          <a:xfrm>
            <a:off x="0" y="1319182"/>
            <a:ext cx="10221145" cy="5536379"/>
          </a:xfrm>
          <a:custGeom>
            <a:rect b="b" l="l" r="r" t="t"/>
            <a:pathLst>
              <a:path extrusionOk="0" h="619791" w="1144245">
                <a:moveTo>
                  <a:pt x="1144246" y="619792"/>
                </a:moveTo>
                <a:lnTo>
                  <a:pt x="876533" y="138719"/>
                </a:lnTo>
                <a:lnTo>
                  <a:pt x="0" y="0"/>
                </a:lnTo>
                <a:lnTo>
                  <a:pt x="1286" y="619129"/>
                </a:lnTo>
                <a:close/>
              </a:path>
            </a:pathLst>
          </a:custGeom>
          <a:blipFill rotWithShape="1">
            <a:blip r:embed="rId2">
              <a:alphaModFix amt="60027"/>
            </a:blip>
            <a:stretch>
              <a:fillRect b="-82033" l="49148" r="-49148" t="-4611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1" name="Google Shape;291;p31"/>
          <p:cNvSpPr txBox="1"/>
          <p:nvPr>
            <p:ph idx="1" type="body"/>
          </p:nvPr>
        </p:nvSpPr>
        <p:spPr>
          <a:xfrm>
            <a:off x="2091097" y="3505150"/>
            <a:ext cx="4235894"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31"/>
          <p:cNvSpPr txBox="1"/>
          <p:nvPr>
            <p:ph idx="2" type="body"/>
          </p:nvPr>
        </p:nvSpPr>
        <p:spPr>
          <a:xfrm>
            <a:off x="646546" y="3505151"/>
            <a:ext cx="90455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31"/>
          <p:cNvSpPr/>
          <p:nvPr/>
        </p:nvSpPr>
        <p:spPr>
          <a:xfrm flipH="1" rot="-5400000">
            <a:off x="1101097" y="3671907"/>
            <a:ext cx="1440000" cy="360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94" name="Google Shape;294;p31"/>
          <p:cNvSpPr/>
          <p:nvPr>
            <p:ph idx="3" type="pic"/>
          </p:nvPr>
        </p:nvSpPr>
        <p:spPr>
          <a:xfrm>
            <a:off x="7810122" y="0"/>
            <a:ext cx="4381887" cy="6855571"/>
          </a:xfrm>
          <a:prstGeom prst="rect">
            <a:avLst/>
          </a:prstGeom>
          <a:noFill/>
          <a:ln>
            <a:noFill/>
          </a:ln>
        </p:spPr>
      </p:sp>
      <p:sp>
        <p:nvSpPr>
          <p:cNvPr id="295" name="Google Shape;295;p31"/>
          <p:cNvSpPr txBox="1"/>
          <p:nvPr/>
        </p:nvSpPr>
        <p:spPr>
          <a:xfrm>
            <a:off x="430766" y="628709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sp>
        <p:nvSpPr>
          <p:cNvPr id="296" name="Google Shape;296;p31"/>
          <p:cNvSpPr/>
          <p:nvPr/>
        </p:nvSpPr>
        <p:spPr>
          <a:xfrm>
            <a:off x="434847" y="6136107"/>
            <a:ext cx="8937194" cy="137231"/>
          </a:xfrm>
          <a:custGeom>
            <a:rect b="b" l="l" r="r" t="t"/>
            <a:pathLst>
              <a:path extrusionOk="0" h="8144" w="2568842">
                <a:moveTo>
                  <a:pt x="0" y="0"/>
                </a:moveTo>
                <a:lnTo>
                  <a:pt x="2568843" y="0"/>
                </a:lnTo>
              </a:path>
            </a:pathLst>
          </a:custGeom>
          <a:no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297" name="Shape 297"/>
        <p:cNvGrpSpPr/>
        <p:nvPr/>
      </p:nvGrpSpPr>
      <p:grpSpPr>
        <a:xfrm>
          <a:off x="0" y="0"/>
          <a:ext cx="0" cy="0"/>
          <a:chOff x="0" y="0"/>
          <a:chExt cx="0" cy="0"/>
        </a:xfrm>
      </p:grpSpPr>
      <p:sp>
        <p:nvSpPr>
          <p:cNvPr id="298" name="Google Shape;298;p32"/>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9" name="Google Shape;299;p32"/>
          <p:cNvSpPr/>
          <p:nvPr>
            <p:ph idx="2" type="pic"/>
          </p:nvPr>
        </p:nvSpPr>
        <p:spPr>
          <a:xfrm flipH="1">
            <a:off x="-1" y="2780"/>
            <a:ext cx="4862437" cy="6855220"/>
          </a:xfrm>
          <a:prstGeom prst="rect">
            <a:avLst/>
          </a:prstGeom>
          <a:noFill/>
          <a:ln>
            <a:noFill/>
          </a:ln>
        </p:spPr>
      </p:sp>
      <p:sp>
        <p:nvSpPr>
          <p:cNvPr id="300" name="Google Shape;300;p32"/>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59" l="-18856" r="18855" t="-14073"/>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1" name="Google Shape;301;p32"/>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02" name="Google Shape;302;p32"/>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32"/>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04" name="Google Shape;304;p32"/>
          <p:cNvGrpSpPr/>
          <p:nvPr/>
        </p:nvGrpSpPr>
        <p:grpSpPr>
          <a:xfrm>
            <a:off x="4950389" y="6203959"/>
            <a:ext cx="6804222" cy="407705"/>
            <a:chOff x="4950389" y="6203959"/>
            <a:chExt cx="6804222" cy="407705"/>
          </a:xfrm>
        </p:grpSpPr>
        <p:sp>
          <p:nvSpPr>
            <p:cNvPr id="305" name="Google Shape;305;p32"/>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6" name="Google Shape;306;p32"/>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with quote">
  <p:cSld name="Photo Slide with quote">
    <p:spTree>
      <p:nvGrpSpPr>
        <p:cNvPr id="307" name="Shape 307"/>
        <p:cNvGrpSpPr/>
        <p:nvPr/>
      </p:nvGrpSpPr>
      <p:grpSpPr>
        <a:xfrm>
          <a:off x="0" y="0"/>
          <a:ext cx="0" cy="0"/>
          <a:chOff x="0" y="0"/>
          <a:chExt cx="0" cy="0"/>
        </a:xfrm>
      </p:grpSpPr>
      <p:sp>
        <p:nvSpPr>
          <p:cNvPr id="308" name="Google Shape;308;p33"/>
          <p:cNvSpPr/>
          <p:nvPr/>
        </p:nvSpPr>
        <p:spPr>
          <a:xfrm>
            <a:off x="4559917"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9" name="Google Shape;309;p33"/>
          <p:cNvSpPr/>
          <p:nvPr/>
        </p:nvSpPr>
        <p:spPr>
          <a:xfrm>
            <a:off x="4559918"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blipFill rotWithShape="1">
            <a:blip r:embed="rId2">
              <a:alphaModFix/>
            </a:blip>
            <a:stretch>
              <a:fillRect b="-65427" l="-32104" r="32103" t="-79316"/>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0" name="Google Shape;310;p33"/>
          <p:cNvSpPr/>
          <p:nvPr>
            <p:ph idx="2" type="pic"/>
          </p:nvPr>
        </p:nvSpPr>
        <p:spPr>
          <a:xfrm>
            <a:off x="1" y="-22478"/>
            <a:ext cx="12187575" cy="6880476"/>
          </a:xfrm>
          <a:prstGeom prst="rect">
            <a:avLst/>
          </a:prstGeom>
          <a:noFill/>
          <a:ln>
            <a:noFill/>
          </a:ln>
        </p:spPr>
      </p:sp>
      <p:sp>
        <p:nvSpPr>
          <p:cNvPr id="311" name="Google Shape;311;p33"/>
          <p:cNvSpPr txBox="1"/>
          <p:nvPr>
            <p:ph idx="1" type="body"/>
          </p:nvPr>
        </p:nvSpPr>
        <p:spPr>
          <a:xfrm>
            <a:off x="10605172" y="477886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 name="Google Shape;312;p33"/>
          <p:cNvSpPr txBox="1"/>
          <p:nvPr>
            <p:ph idx="3" type="body"/>
          </p:nvPr>
        </p:nvSpPr>
        <p:spPr>
          <a:xfrm>
            <a:off x="7021108" y="1671991"/>
            <a:ext cx="4369392" cy="392344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33"/>
          <p:cNvSpPr txBox="1"/>
          <p:nvPr>
            <p:ph idx="4" type="body"/>
          </p:nvPr>
        </p:nvSpPr>
        <p:spPr>
          <a:xfrm>
            <a:off x="6900182" y="1639353"/>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33"/>
          <p:cNvSpPr/>
          <p:nvPr/>
        </p:nvSpPr>
        <p:spPr>
          <a:xfrm>
            <a:off x="5084618" y="6203859"/>
            <a:ext cx="6625332" cy="45719"/>
          </a:xfrm>
          <a:custGeom>
            <a:rect b="b" l="l" r="r" t="t"/>
            <a:pathLst>
              <a:path extrusionOk="0" h="8144" w="2568842">
                <a:moveTo>
                  <a:pt x="0" y="0"/>
                </a:moveTo>
                <a:lnTo>
                  <a:pt x="2568843"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5" name="Google Shape;315;p33"/>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26" name="Shape 26"/>
        <p:cNvGrpSpPr/>
        <p:nvPr/>
      </p:nvGrpSpPr>
      <p:grpSpPr>
        <a:xfrm>
          <a:off x="0" y="0"/>
          <a:ext cx="0" cy="0"/>
          <a:chOff x="0" y="0"/>
          <a:chExt cx="0" cy="0"/>
        </a:xfrm>
      </p:grpSpPr>
      <p:sp>
        <p:nvSpPr>
          <p:cNvPr id="27" name="Google Shape;27;g2445f6eb797_0_283"/>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20016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 name="Google Shape;28;g2445f6eb797_0_283"/>
          <p:cNvSpPr/>
          <p:nvPr>
            <p:ph idx="2" type="pic"/>
          </p:nvPr>
        </p:nvSpPr>
        <p:spPr>
          <a:xfrm flipH="1">
            <a:off x="36" y="2780"/>
            <a:ext cx="4862400" cy="6855300"/>
          </a:xfrm>
          <a:prstGeom prst="rect">
            <a:avLst/>
          </a:prstGeom>
          <a:noFill/>
          <a:ln>
            <a:noFill/>
          </a:ln>
        </p:spPr>
      </p:sp>
      <p:sp>
        <p:nvSpPr>
          <p:cNvPr id="29" name="Google Shape;29;g2445f6eb797_0_283"/>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44" l="-18849" r="18847" t="-14066"/>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 name="Google Shape;30;g2445f6eb797_0_283"/>
          <p:cNvSpPr/>
          <p:nvPr/>
        </p:nvSpPr>
        <p:spPr>
          <a:xfrm>
            <a:off x="4753425" y="1391126"/>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1" name="Google Shape;31;g2445f6eb797_0_283"/>
          <p:cNvSpPr txBox="1"/>
          <p:nvPr>
            <p:ph idx="1" type="body"/>
          </p:nvPr>
        </p:nvSpPr>
        <p:spPr>
          <a:xfrm>
            <a:off x="4874231" y="1807811"/>
            <a:ext cx="6971700" cy="3867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g2445f6eb797_0_283"/>
          <p:cNvSpPr txBox="1"/>
          <p:nvPr>
            <p:ph idx="3" type="body"/>
          </p:nvPr>
        </p:nvSpPr>
        <p:spPr>
          <a:xfrm>
            <a:off x="4874230" y="693772"/>
            <a:ext cx="6971700" cy="58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3" name="Google Shape;33;g2445f6eb797_0_283"/>
          <p:cNvGrpSpPr/>
          <p:nvPr/>
        </p:nvGrpSpPr>
        <p:grpSpPr>
          <a:xfrm>
            <a:off x="4950389" y="6203959"/>
            <a:ext cx="6804261" cy="407573"/>
            <a:chOff x="4950389" y="6203959"/>
            <a:chExt cx="6804261" cy="407573"/>
          </a:xfrm>
        </p:grpSpPr>
        <p:sp>
          <p:nvSpPr>
            <p:cNvPr id="34" name="Google Shape;34;g2445f6eb797_0_283"/>
            <p:cNvSpPr/>
            <p:nvPr/>
          </p:nvSpPr>
          <p:spPr>
            <a:xfrm>
              <a:off x="4950389" y="6203959"/>
              <a:ext cx="6653301" cy="4572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g2445f6eb797_0_283"/>
            <p:cNvSpPr txBox="1"/>
            <p:nvPr/>
          </p:nvSpPr>
          <p:spPr>
            <a:xfrm>
              <a:off x="9009950" y="6380832"/>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2">
  <p:cSld name="Text Slide with Photo 2">
    <p:spTree>
      <p:nvGrpSpPr>
        <p:cNvPr id="316" name="Shape 316"/>
        <p:cNvGrpSpPr/>
        <p:nvPr/>
      </p:nvGrpSpPr>
      <p:grpSpPr>
        <a:xfrm>
          <a:off x="0" y="0"/>
          <a:ext cx="0" cy="0"/>
          <a:chOff x="0" y="0"/>
          <a:chExt cx="0" cy="0"/>
        </a:xfrm>
      </p:grpSpPr>
      <p:sp>
        <p:nvSpPr>
          <p:cNvPr id="317" name="Google Shape;317;p34"/>
          <p:cNvSpPr/>
          <p:nvPr/>
        </p:nvSpPr>
        <p:spPr>
          <a:xfrm>
            <a:off x="7329608" y="4573043"/>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8" name="Google Shape;318;p34"/>
          <p:cNvSpPr/>
          <p:nvPr>
            <p:ph idx="2" type="pic"/>
          </p:nvPr>
        </p:nvSpPr>
        <p:spPr>
          <a:xfrm>
            <a:off x="7329563" y="-1"/>
            <a:ext cx="4862437" cy="6855220"/>
          </a:xfrm>
          <a:prstGeom prst="rect">
            <a:avLst/>
          </a:prstGeom>
          <a:noFill/>
          <a:ln>
            <a:noFill/>
          </a:ln>
        </p:spPr>
      </p:sp>
      <p:sp>
        <p:nvSpPr>
          <p:cNvPr id="319" name="Google Shape;319;p34"/>
          <p:cNvSpPr/>
          <p:nvPr/>
        </p:nvSpPr>
        <p:spPr>
          <a:xfrm>
            <a:off x="831689" y="6203959"/>
            <a:ext cx="6297244" cy="176873"/>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320" name="Google Shape;320;p34"/>
          <p:cNvPicPr preferRelativeResize="0"/>
          <p:nvPr/>
        </p:nvPicPr>
        <p:blipFill rotWithShape="1">
          <a:blip r:embed="rId2">
            <a:alphaModFix/>
          </a:blip>
          <a:srcRect b="-7350" l="28689" r="49708" t="329"/>
          <a:stretch/>
        </p:blipFill>
        <p:spPr>
          <a:xfrm>
            <a:off x="430699" y="6062820"/>
            <a:ext cx="400991" cy="455867"/>
          </a:xfrm>
          <a:prstGeom prst="rect">
            <a:avLst/>
          </a:prstGeom>
          <a:noFill/>
          <a:ln>
            <a:noFill/>
          </a:ln>
        </p:spPr>
      </p:pic>
      <p:sp>
        <p:nvSpPr>
          <p:cNvPr id="321" name="Google Shape;321;p34"/>
          <p:cNvSpPr/>
          <p:nvPr/>
        </p:nvSpPr>
        <p:spPr>
          <a:xfrm>
            <a:off x="7329563" y="4572901"/>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3">
              <a:alphaModFix/>
            </a:blip>
            <a:stretch>
              <a:fillRect b="-51259" l="-18856" r="18855" t="-14073"/>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2" name="Google Shape;322;p34"/>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23" name="Google Shape;323;p34"/>
          <p:cNvSpPr txBox="1"/>
          <p:nvPr>
            <p:ph idx="1" type="body"/>
          </p:nvPr>
        </p:nvSpPr>
        <p:spPr>
          <a:xfrm>
            <a:off x="529759" y="17570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34"/>
          <p:cNvSpPr txBox="1"/>
          <p:nvPr>
            <p:ph idx="3" type="body"/>
          </p:nvPr>
        </p:nvSpPr>
        <p:spPr>
          <a:xfrm>
            <a:off x="529758" y="6429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325" name="Shape 325"/>
        <p:cNvGrpSpPr/>
        <p:nvPr/>
      </p:nvGrpSpPr>
      <p:grpSpPr>
        <a:xfrm>
          <a:off x="0" y="0"/>
          <a:ext cx="0" cy="0"/>
          <a:chOff x="0" y="0"/>
          <a:chExt cx="0" cy="0"/>
        </a:xfrm>
      </p:grpSpPr>
      <p:sp>
        <p:nvSpPr>
          <p:cNvPr id="326" name="Google Shape;326;p35"/>
          <p:cNvSpPr/>
          <p:nvPr>
            <p:ph idx="2" type="pic"/>
          </p:nvPr>
        </p:nvSpPr>
        <p:spPr>
          <a:xfrm>
            <a:off x="16300" y="-732"/>
            <a:ext cx="12175708" cy="3635823"/>
          </a:xfrm>
          <a:prstGeom prst="rect">
            <a:avLst/>
          </a:prstGeom>
          <a:noFill/>
          <a:ln>
            <a:noFill/>
          </a:ln>
        </p:spPr>
      </p:sp>
      <p:sp>
        <p:nvSpPr>
          <p:cNvPr id="327" name="Google Shape;327;p35"/>
          <p:cNvSpPr/>
          <p:nvPr/>
        </p:nvSpPr>
        <p:spPr>
          <a:xfrm>
            <a:off x="16300" y="-732"/>
            <a:ext cx="2746956" cy="3664678"/>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8" name="Google Shape;328;p35"/>
          <p:cNvSpPr/>
          <p:nvPr/>
        </p:nvSpPr>
        <p:spPr>
          <a:xfrm>
            <a:off x="0" y="-29587"/>
            <a:ext cx="2746956" cy="3664678"/>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51" l="-13484" r="5544" t="17752"/>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9" name="Google Shape;329;p35"/>
          <p:cNvSpPr/>
          <p:nvPr/>
        </p:nvSpPr>
        <p:spPr>
          <a:xfrm rot="-5400000">
            <a:off x="4603789" y="4842414"/>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30" name="Google Shape;330;p35"/>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 name="Google Shape;331;p35"/>
          <p:cNvSpPr txBox="1"/>
          <p:nvPr>
            <p:ph idx="3" type="body"/>
          </p:nvPr>
        </p:nvSpPr>
        <p:spPr>
          <a:xfrm>
            <a:off x="787112" y="3956644"/>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32" name="Google Shape;332;p35"/>
          <p:cNvGrpSpPr/>
          <p:nvPr/>
        </p:nvGrpSpPr>
        <p:grpSpPr>
          <a:xfrm>
            <a:off x="408953" y="6110271"/>
            <a:ext cx="11323912" cy="541807"/>
            <a:chOff x="430699" y="6069857"/>
            <a:chExt cx="11323912" cy="541807"/>
          </a:xfrm>
        </p:grpSpPr>
        <p:sp>
          <p:nvSpPr>
            <p:cNvPr id="333" name="Google Shape;333;p35"/>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4" name="Google Shape;334;p35"/>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335" name="Google Shape;335;p35"/>
            <p:cNvPicPr preferRelativeResize="0"/>
            <p:nvPr/>
          </p:nvPicPr>
          <p:blipFill rotWithShape="1">
            <a:blip r:embed="rId3">
              <a:alphaModFix/>
            </a:blip>
            <a:srcRect b="-7350" l="28689" r="49708" t="329"/>
            <a:stretch/>
          </p:blipFill>
          <p:spPr>
            <a:xfrm>
              <a:off x="430699" y="6069857"/>
              <a:ext cx="394801" cy="448830"/>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336" name="Shape 336"/>
        <p:cNvGrpSpPr/>
        <p:nvPr/>
      </p:nvGrpSpPr>
      <p:grpSpPr>
        <a:xfrm>
          <a:off x="0" y="0"/>
          <a:ext cx="0" cy="0"/>
          <a:chOff x="0" y="0"/>
          <a:chExt cx="0" cy="0"/>
        </a:xfrm>
      </p:grpSpPr>
      <p:sp>
        <p:nvSpPr>
          <p:cNvPr id="337" name="Google Shape;337;p36"/>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38" name="Google Shape;338;p36"/>
          <p:cNvSpPr txBox="1"/>
          <p:nvPr>
            <p:ph idx="1" type="body"/>
          </p:nvPr>
        </p:nvSpPr>
        <p:spPr>
          <a:xfrm>
            <a:off x="529759" y="1757011"/>
            <a:ext cx="1107366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 name="Google Shape;339;p36"/>
          <p:cNvSpPr txBox="1"/>
          <p:nvPr>
            <p:ph idx="2" type="body"/>
          </p:nvPr>
        </p:nvSpPr>
        <p:spPr>
          <a:xfrm>
            <a:off x="529758" y="642972"/>
            <a:ext cx="1107366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40" name="Google Shape;340;p36"/>
          <p:cNvGrpSpPr/>
          <p:nvPr/>
        </p:nvGrpSpPr>
        <p:grpSpPr>
          <a:xfrm>
            <a:off x="408953" y="6110271"/>
            <a:ext cx="11323912" cy="541807"/>
            <a:chOff x="430699" y="6069857"/>
            <a:chExt cx="11323912" cy="541807"/>
          </a:xfrm>
        </p:grpSpPr>
        <p:sp>
          <p:nvSpPr>
            <p:cNvPr id="341" name="Google Shape;341;p36"/>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2" name="Google Shape;342;p36"/>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343" name="Google Shape;343;p36"/>
            <p:cNvPicPr preferRelativeResize="0"/>
            <p:nvPr/>
          </p:nvPicPr>
          <p:blipFill rotWithShape="1">
            <a:blip r:embed="rId2">
              <a:alphaModFix/>
            </a:blip>
            <a:srcRect b="-7350" l="28689" r="49708" t="329"/>
            <a:stretch/>
          </p:blipFill>
          <p:spPr>
            <a:xfrm>
              <a:off x="430699" y="6069857"/>
              <a:ext cx="394801" cy="448830"/>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344" name="Shape 344"/>
        <p:cNvGrpSpPr/>
        <p:nvPr/>
      </p:nvGrpSpPr>
      <p:grpSpPr>
        <a:xfrm>
          <a:off x="0" y="0"/>
          <a:ext cx="0" cy="0"/>
          <a:chOff x="0" y="0"/>
          <a:chExt cx="0" cy="0"/>
        </a:xfrm>
      </p:grpSpPr>
      <p:sp>
        <p:nvSpPr>
          <p:cNvPr id="345" name="Google Shape;345;p37"/>
          <p:cNvSpPr/>
          <p:nvPr/>
        </p:nvSpPr>
        <p:spPr>
          <a:xfrm flipH="1" rot="-5400000">
            <a:off x="5604725" y="270725"/>
            <a:ext cx="6553432" cy="6621118"/>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6" name="Google Shape;346;p37"/>
          <p:cNvSpPr/>
          <p:nvPr/>
        </p:nvSpPr>
        <p:spPr>
          <a:xfrm flipH="1" rot="-5400000">
            <a:off x="5557861" y="270725"/>
            <a:ext cx="6553432" cy="6621118"/>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63" l="-24307" r="24307" t="863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7" name="Google Shape;347;p37"/>
          <p:cNvSpPr txBox="1"/>
          <p:nvPr>
            <p:ph idx="1" type="body"/>
          </p:nvPr>
        </p:nvSpPr>
        <p:spPr>
          <a:xfrm>
            <a:off x="1009870" y="3322266"/>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37"/>
          <p:cNvSpPr txBox="1"/>
          <p:nvPr>
            <p:ph idx="2" type="body"/>
          </p:nvPr>
        </p:nvSpPr>
        <p:spPr>
          <a:xfrm>
            <a:off x="1009870" y="3945225"/>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37"/>
          <p:cNvSpPr txBox="1"/>
          <p:nvPr>
            <p:ph idx="3" type="body"/>
          </p:nvPr>
        </p:nvSpPr>
        <p:spPr>
          <a:xfrm>
            <a:off x="1018034" y="4588788"/>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 name="Google Shape;350;p37"/>
          <p:cNvSpPr/>
          <p:nvPr/>
        </p:nvSpPr>
        <p:spPr>
          <a:xfrm flipH="1" rot="10800000">
            <a:off x="46864" y="5695906"/>
            <a:ext cx="5128570" cy="77733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51" name="Google Shape;351;p37"/>
          <p:cNvSpPr txBox="1"/>
          <p:nvPr>
            <p:ph idx="4" type="body"/>
          </p:nvPr>
        </p:nvSpPr>
        <p:spPr>
          <a:xfrm>
            <a:off x="918627" y="5726524"/>
            <a:ext cx="3898089"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p37"/>
          <p:cNvSpPr txBox="1"/>
          <p:nvPr>
            <p:ph idx="5" type="body"/>
          </p:nvPr>
        </p:nvSpPr>
        <p:spPr>
          <a:xfrm>
            <a:off x="7986644" y="310924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p37"/>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54" name="Google Shape;354;p37"/>
          <p:cNvGrpSpPr/>
          <p:nvPr/>
        </p:nvGrpSpPr>
        <p:grpSpPr>
          <a:xfrm>
            <a:off x="9432575" y="5721840"/>
            <a:ext cx="2735993" cy="679345"/>
            <a:chOff x="0" y="0"/>
            <a:chExt cx="2301694" cy="571500"/>
          </a:xfrm>
        </p:grpSpPr>
        <p:sp>
          <p:nvSpPr>
            <p:cNvPr id="355" name="Google Shape;355;p37"/>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56" name="Google Shape;356;p37"/>
            <p:cNvPicPr preferRelativeResize="0"/>
            <p:nvPr/>
          </p:nvPicPr>
          <p:blipFill rotWithShape="1">
            <a:blip r:embed="rId3">
              <a:alphaModFix/>
            </a:blip>
            <a:srcRect b="0" l="0" r="44449" t="0"/>
            <a:stretch/>
          </p:blipFill>
          <p:spPr>
            <a:xfrm>
              <a:off x="312965" y="96237"/>
              <a:ext cx="1675765" cy="384810"/>
            </a:xfrm>
            <a:prstGeom prst="rect">
              <a:avLst/>
            </a:prstGeom>
            <a:noFill/>
            <a:ln>
              <a:noFill/>
            </a:ln>
          </p:spPr>
        </p:pic>
      </p:grpSp>
      <p:pic>
        <p:nvPicPr>
          <p:cNvPr descr="A picture containing text, clock, sign, gauge&#10;&#10;Description automatically generated" id="357" name="Google Shape;357;p37"/>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358" name="Google Shape;358;p37"/>
          <p:cNvSpPr/>
          <p:nvPr/>
        </p:nvSpPr>
        <p:spPr>
          <a:xfrm rot="10800000">
            <a:off x="7639382" y="3074841"/>
            <a:ext cx="3890008" cy="45719"/>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359" name="Shape 359"/>
        <p:cNvGrpSpPr/>
        <p:nvPr/>
      </p:nvGrpSpPr>
      <p:grpSpPr>
        <a:xfrm>
          <a:off x="0" y="0"/>
          <a:ext cx="0" cy="0"/>
          <a:chOff x="0" y="0"/>
          <a:chExt cx="0" cy="0"/>
        </a:xfrm>
      </p:grpSpPr>
      <p:sp>
        <p:nvSpPr>
          <p:cNvPr id="360" name="Google Shape;360;p28"/>
          <p:cNvSpPr/>
          <p:nvPr/>
        </p:nvSpPr>
        <p:spPr>
          <a:xfrm>
            <a:off x="1948762" y="1722815"/>
            <a:ext cx="10243238" cy="517179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361" name="Google Shape;361;p28"/>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362" name="Google Shape;362;p28"/>
          <p:cNvSpPr/>
          <p:nvPr>
            <p:ph idx="2" type="pic"/>
          </p:nvPr>
        </p:nvSpPr>
        <p:spPr>
          <a:xfrm>
            <a:off x="-14513" y="923489"/>
            <a:ext cx="4390612" cy="5971126"/>
          </a:xfrm>
          <a:prstGeom prst="rect">
            <a:avLst/>
          </a:prstGeom>
          <a:noFill/>
          <a:ln>
            <a:noFill/>
          </a:ln>
        </p:spPr>
      </p:sp>
      <p:sp>
        <p:nvSpPr>
          <p:cNvPr id="363" name="Google Shape;363;p28"/>
          <p:cNvSpPr/>
          <p:nvPr/>
        </p:nvSpPr>
        <p:spPr>
          <a:xfrm>
            <a:off x="1948762" y="1686209"/>
            <a:ext cx="10243238" cy="517179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27" l="-32104" r="32103" t="-79316"/>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4" name="Google Shape;364;p28"/>
          <p:cNvSpPr txBox="1"/>
          <p:nvPr>
            <p:ph idx="1" type="body"/>
          </p:nvPr>
        </p:nvSpPr>
        <p:spPr>
          <a:xfrm>
            <a:off x="5317932" y="4349593"/>
            <a:ext cx="5435885" cy="11582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p28"/>
          <p:cNvSpPr txBox="1"/>
          <p:nvPr>
            <p:ph idx="3" type="body"/>
          </p:nvPr>
        </p:nvSpPr>
        <p:spPr>
          <a:xfrm>
            <a:off x="5317932" y="37509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66" name="Google Shape;366;p28"/>
          <p:cNvGrpSpPr/>
          <p:nvPr/>
        </p:nvGrpSpPr>
        <p:grpSpPr>
          <a:xfrm>
            <a:off x="9456007" y="6073088"/>
            <a:ext cx="2735993" cy="679345"/>
            <a:chOff x="0" y="0"/>
            <a:chExt cx="2301694" cy="571500"/>
          </a:xfrm>
        </p:grpSpPr>
        <p:sp>
          <p:nvSpPr>
            <p:cNvPr id="367" name="Google Shape;367;p28"/>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68" name="Google Shape;368;p28"/>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369" name="Google Shape;369;p28"/>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70" name="Google Shape;370;p28"/>
          <p:cNvSpPr/>
          <p:nvPr/>
        </p:nvSpPr>
        <p:spPr>
          <a:xfrm>
            <a:off x="4771589" y="61655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GB" sz="800" u="none" cap="none" strike="noStrike">
                <a:solidFill>
                  <a:schemeClr val="lt1"/>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371" name="Shape 371"/>
        <p:cNvGrpSpPr/>
        <p:nvPr/>
      </p:nvGrpSpPr>
      <p:grpSpPr>
        <a:xfrm>
          <a:off x="0" y="0"/>
          <a:ext cx="0" cy="0"/>
          <a:chOff x="0" y="0"/>
          <a:chExt cx="0" cy="0"/>
        </a:xfrm>
      </p:grpSpPr>
      <p:sp>
        <p:nvSpPr>
          <p:cNvPr id="372" name="Google Shape;372;p38"/>
          <p:cNvSpPr/>
          <p:nvPr/>
        </p:nvSpPr>
        <p:spPr>
          <a:xfrm>
            <a:off x="0" y="0"/>
            <a:ext cx="12192000" cy="6858001"/>
          </a:xfrm>
          <a:prstGeom prst="rect">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3" name="Google Shape;373;p38"/>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GB" sz="4400" u="none" cap="none" strike="noStrike">
                <a:solidFill>
                  <a:schemeClr val="lt1"/>
                </a:solidFill>
                <a:latin typeface="Calibri"/>
                <a:ea typeface="Calibri"/>
                <a:cs typeface="Calibri"/>
                <a:sym typeface="Calibri"/>
              </a:rPr>
              <a:t>PEAK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374" name="Google Shape;374;p38"/>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GB"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24 point  -  Main Text Body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375" name="Google Shape;375;p38"/>
          <p:cNvSpPr/>
          <p:nvPr/>
        </p:nvSpPr>
        <p:spPr>
          <a:xfrm>
            <a:off x="424668" y="2883583"/>
            <a:ext cx="5845501" cy="21236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n-GB" sz="2400" u="none" cap="none" strike="noStrike">
                <a:solidFill>
                  <a:schemeClr val="lt1"/>
                </a:solidFill>
                <a:latin typeface="Calibri"/>
                <a:ea typeface="Calibri"/>
                <a:cs typeface="Calibri"/>
                <a:sym typeface="Calibri"/>
              </a:rPr>
              <a:t>PEAK </a:t>
            </a:r>
            <a:r>
              <a:rPr b="0" i="0" lang="en-GB" sz="2400" u="none" cap="none" strike="noStrike">
                <a:solidFill>
                  <a:schemeClr val="lt1"/>
                </a:solidFill>
                <a:latin typeface="Calibri"/>
                <a:ea typeface="Calibri"/>
                <a:cs typeface="Calibri"/>
                <a:sym typeface="Calibri"/>
              </a:rPr>
              <a:t>PowerPoint is….</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n-GB"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376" name="Google Shape;376;p38"/>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377" name="Google Shape;377;p38"/>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378" name="Google Shape;378;p38"/>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 </a:t>
            </a:r>
            <a:r>
              <a:rPr b="1" i="0" lang="en-GB" sz="2400" u="none" cap="none" strike="noStrike">
                <a:solidFill>
                  <a:schemeClr val="lt1"/>
                </a:solidFill>
                <a:latin typeface="Calibri"/>
                <a:ea typeface="Calibri"/>
                <a:cs typeface="Calibri"/>
                <a:sym typeface="Calibri"/>
              </a:rPr>
              <a:t>PLEASE DELETE THIS INSTRUCTION SLIDE BEFORE PRESENTING FINAL PRESENTATION </a:t>
            </a:r>
            <a:r>
              <a:rPr b="0" i="0" lang="en-GB"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379" name="Google Shape;379;p38"/>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380" name="Shape 380"/>
        <p:cNvGrpSpPr/>
        <p:nvPr/>
      </p:nvGrpSpPr>
      <p:grpSpPr>
        <a:xfrm>
          <a:off x="0" y="0"/>
          <a:ext cx="0" cy="0"/>
          <a:chOff x="0" y="0"/>
          <a:chExt cx="0" cy="0"/>
        </a:xfrm>
      </p:grpSpPr>
      <p:sp>
        <p:nvSpPr>
          <p:cNvPr id="381" name="Google Shape;381;p39"/>
          <p:cNvSpPr/>
          <p:nvPr/>
        </p:nvSpPr>
        <p:spPr>
          <a:xfrm>
            <a:off x="0" y="0"/>
            <a:ext cx="12192000" cy="6858001"/>
          </a:xfrm>
          <a:prstGeom prst="rect">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2" name="Google Shape;382;p39"/>
          <p:cNvSpPr/>
          <p:nvPr/>
        </p:nvSpPr>
        <p:spPr>
          <a:xfrm>
            <a:off x="586901" y="491138"/>
            <a:ext cx="4309564"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GB" sz="3600" u="none" cap="none" strike="noStrike">
                <a:solidFill>
                  <a:schemeClr val="lt1"/>
                </a:solidFill>
                <a:latin typeface="Calibri"/>
                <a:ea typeface="Calibri"/>
                <a:cs typeface="Calibri"/>
                <a:sym typeface="Calibri"/>
              </a:rPr>
              <a:t>ICONS WHICH CAN BE USED WITHIN THE </a:t>
            </a:r>
            <a:r>
              <a:rPr b="1" i="0" lang="en-GB" sz="3600" u="none" cap="none" strike="noStrike">
                <a:solidFill>
                  <a:schemeClr val="lt1"/>
                </a:solidFill>
                <a:latin typeface="Calibri"/>
                <a:ea typeface="Calibri"/>
                <a:cs typeface="Calibri"/>
                <a:sym typeface="Calibri"/>
              </a:rPr>
              <a:t>PEAK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GB" sz="3600" u="none" cap="none" strike="noStrike">
                <a:solidFill>
                  <a:schemeClr val="lt1"/>
                </a:solidFill>
                <a:latin typeface="Calibri"/>
                <a:ea typeface="Calibri"/>
                <a:cs typeface="Calibri"/>
                <a:sym typeface="Calibri"/>
              </a:rPr>
              <a:t>POWERPOINT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1" lang="en-GB" sz="2400" u="none" cap="none" strike="noStrike">
                <a:solidFill>
                  <a:schemeClr val="lt1"/>
                </a:solidFill>
                <a:latin typeface="Calibri"/>
                <a:ea typeface="Calibri"/>
                <a:cs typeface="Calibri"/>
                <a:sym typeface="Calibri"/>
              </a:rPr>
              <a:t>Resize them without losing quality.  Change line colour, width and style.  </a:t>
            </a:r>
            <a:endParaRPr b="0" i="0" sz="1400" u="none" cap="none" strike="noStrike">
              <a:solidFill>
                <a:srgbClr val="000000"/>
              </a:solidFill>
              <a:latin typeface="Arial"/>
              <a:ea typeface="Arial"/>
              <a:cs typeface="Arial"/>
              <a:sym typeface="Arial"/>
            </a:endParaRPr>
          </a:p>
          <a:p>
            <a:pPr indent="0" lvl="0" marL="52388" marR="0" rtl="0" algn="l">
              <a:lnSpc>
                <a:spcPct val="100000"/>
              </a:lnSpc>
              <a:spcBef>
                <a:spcPts val="0"/>
              </a:spcBef>
              <a:spcAft>
                <a:spcPts val="0"/>
              </a:spcAft>
              <a:buClr>
                <a:schemeClr val="dk1"/>
              </a:buClr>
              <a:buSzPts val="900"/>
              <a:buFont typeface="Quattrocento Sans"/>
              <a:buNone/>
            </a:pPr>
            <a:r>
              <a:t/>
            </a:r>
            <a:endParaRPr b="0" i="1" sz="24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0" lang="en-GB" sz="2400" u="none" cap="none" strike="noStrike">
                <a:solidFill>
                  <a:schemeClr val="lt1"/>
                </a:solidFill>
                <a:latin typeface="Calibri"/>
                <a:ea typeface="Calibri"/>
                <a:cs typeface="Calibri"/>
                <a:sym typeface="Calibri"/>
              </a:rPr>
              <a:t>Isn’t that nice? :)</a:t>
            </a:r>
            <a:endParaRPr b="0" i="0" sz="1400" u="none" cap="none" strike="noStrike">
              <a:solidFill>
                <a:srgbClr val="000000"/>
              </a:solidFill>
              <a:latin typeface="Arial"/>
              <a:ea typeface="Arial"/>
              <a:cs typeface="Arial"/>
              <a:sym typeface="Arial"/>
            </a:endParaRPr>
          </a:p>
        </p:txBody>
      </p:sp>
      <p:sp>
        <p:nvSpPr>
          <p:cNvPr id="383" name="Google Shape;383;p39"/>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 </a:t>
            </a:r>
            <a:r>
              <a:rPr b="1" i="0" lang="en-GB" sz="2400" u="none" cap="none" strike="noStrike">
                <a:solidFill>
                  <a:schemeClr val="lt1"/>
                </a:solidFill>
                <a:latin typeface="Calibri"/>
                <a:ea typeface="Calibri"/>
                <a:cs typeface="Calibri"/>
                <a:sym typeface="Calibri"/>
              </a:rPr>
              <a:t>PLEASE DELETE THIS INSTRUCTION SLIDE BEFORE PRESENTING FINAL PRESENTATION </a:t>
            </a:r>
            <a:r>
              <a:rPr b="0" i="0" lang="en-GB"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384" name="Google Shape;384;p39"/>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385" name="Google Shape;385;p39"/>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86" name="Shape 386"/>
        <p:cNvGrpSpPr/>
        <p:nvPr/>
      </p:nvGrpSpPr>
      <p:grpSpPr>
        <a:xfrm>
          <a:off x="0" y="0"/>
          <a:ext cx="0" cy="0"/>
          <a:chOff x="0" y="0"/>
          <a:chExt cx="0" cy="0"/>
        </a:xfrm>
      </p:grpSpPr>
      <p:sp>
        <p:nvSpPr>
          <p:cNvPr id="387" name="Google Shape;387;p40"/>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8" name="Google Shape;388;p40"/>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6" l="-41097" r="10748" t="2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9" name="Google Shape;389;p40"/>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90" name="Google Shape;390;p40"/>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40"/>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40"/>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40"/>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40"/>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p40"/>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 name="Google Shape;396;p40"/>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p40"/>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 name="Google Shape;398;p40"/>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p40"/>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 name="Google Shape;400;p40"/>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 name="Google Shape;401;p40"/>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 name="Google Shape;402;p40"/>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GB"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403" name="Google Shape;403;p40"/>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4" name="Google Shape;404;p40"/>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1">
  <p:cSld name="Photo Slide 1">
    <p:spTree>
      <p:nvGrpSpPr>
        <p:cNvPr id="405" name="Shape 405"/>
        <p:cNvGrpSpPr/>
        <p:nvPr/>
      </p:nvGrpSpPr>
      <p:grpSpPr>
        <a:xfrm>
          <a:off x="0" y="0"/>
          <a:ext cx="0" cy="0"/>
          <a:chOff x="0" y="0"/>
          <a:chExt cx="0" cy="0"/>
        </a:xfrm>
      </p:grpSpPr>
      <p:sp>
        <p:nvSpPr>
          <p:cNvPr id="406" name="Google Shape;406;p41"/>
          <p:cNvSpPr/>
          <p:nvPr/>
        </p:nvSpPr>
        <p:spPr>
          <a:xfrm>
            <a:off x="0" y="2286000"/>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7" name="Google Shape;407;p41"/>
          <p:cNvSpPr/>
          <p:nvPr/>
        </p:nvSpPr>
        <p:spPr>
          <a:xfrm>
            <a:off x="-14232" y="2285989"/>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blipFill rotWithShape="1">
            <a:blip r:embed="rId2">
              <a:alphaModFix/>
            </a:blip>
            <a:stretch>
              <a:fillRect b="-55359" l="65709" r="-36568" t="-18083"/>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8" name="Google Shape;408;p41"/>
          <p:cNvSpPr/>
          <p:nvPr>
            <p:ph idx="2" type="pic"/>
          </p:nvPr>
        </p:nvSpPr>
        <p:spPr>
          <a:xfrm>
            <a:off x="-14226" y="1"/>
            <a:ext cx="12220461" cy="4117768"/>
          </a:xfrm>
          <a:prstGeom prst="rect">
            <a:avLst/>
          </a:prstGeom>
          <a:noFill/>
          <a:ln>
            <a:noFill/>
          </a:ln>
        </p:spPr>
      </p:sp>
      <p:sp>
        <p:nvSpPr>
          <p:cNvPr id="409" name="Google Shape;409;p41"/>
          <p:cNvSpPr/>
          <p:nvPr/>
        </p:nvSpPr>
        <p:spPr>
          <a:xfrm rot="-5400000">
            <a:off x="4603789" y="5062545"/>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410" name="Google Shape;410;p41"/>
          <p:cNvSpPr txBox="1"/>
          <p:nvPr>
            <p:ph idx="1" type="body"/>
          </p:nvPr>
        </p:nvSpPr>
        <p:spPr>
          <a:xfrm>
            <a:off x="5942234" y="4167689"/>
            <a:ext cx="553805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 name="Google Shape;411;p41"/>
          <p:cNvSpPr txBox="1"/>
          <p:nvPr>
            <p:ph idx="3" type="body"/>
          </p:nvPr>
        </p:nvSpPr>
        <p:spPr>
          <a:xfrm>
            <a:off x="787112" y="4176775"/>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12" name="Google Shape;412;p41"/>
          <p:cNvGrpSpPr/>
          <p:nvPr/>
        </p:nvGrpSpPr>
        <p:grpSpPr>
          <a:xfrm>
            <a:off x="622300" y="6215325"/>
            <a:ext cx="11110565" cy="436753"/>
            <a:chOff x="644046" y="6174911"/>
            <a:chExt cx="11110565" cy="436753"/>
          </a:xfrm>
        </p:grpSpPr>
        <p:sp>
          <p:nvSpPr>
            <p:cNvPr id="413" name="Google Shape;413;p41"/>
            <p:cNvSpPr/>
            <p:nvPr/>
          </p:nvSpPr>
          <p:spPr>
            <a:xfrm>
              <a:off x="644046" y="6174911"/>
              <a:ext cx="11103304" cy="74767"/>
            </a:xfrm>
            <a:custGeom>
              <a:rect b="b" l="l" r="r" t="t"/>
              <a:pathLst>
                <a:path extrusionOk="0" h="8144" w="2568842">
                  <a:moveTo>
                    <a:pt x="0" y="0"/>
                  </a:moveTo>
                  <a:lnTo>
                    <a:pt x="2568843" y="0"/>
                  </a:lnTo>
                </a:path>
              </a:pathLst>
            </a:custGeom>
            <a:no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4" name="Google Shape;414;p41"/>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p:cSld name="Meet Our Team">
    <p:spTree>
      <p:nvGrpSpPr>
        <p:cNvPr id="415" name="Shape 415"/>
        <p:cNvGrpSpPr/>
        <p:nvPr/>
      </p:nvGrpSpPr>
      <p:grpSpPr>
        <a:xfrm>
          <a:off x="0" y="0"/>
          <a:ext cx="0" cy="0"/>
          <a:chOff x="0" y="0"/>
          <a:chExt cx="0" cy="0"/>
        </a:xfrm>
      </p:grpSpPr>
      <p:sp>
        <p:nvSpPr>
          <p:cNvPr id="416" name="Google Shape;416;p42"/>
          <p:cNvSpPr/>
          <p:nvPr/>
        </p:nvSpPr>
        <p:spPr>
          <a:xfrm>
            <a:off x="241300" y="228600"/>
            <a:ext cx="11696700" cy="27178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7" name="Google Shape;417;p42"/>
          <p:cNvSpPr/>
          <p:nvPr/>
        </p:nvSpPr>
        <p:spPr>
          <a:xfrm>
            <a:off x="5571778" y="1314450"/>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418" name="Google Shape;418;p42"/>
          <p:cNvSpPr/>
          <p:nvPr>
            <p:ph idx="2" type="pic"/>
          </p:nvPr>
        </p:nvSpPr>
        <p:spPr>
          <a:xfrm>
            <a:off x="1179684" y="2043172"/>
            <a:ext cx="1723877" cy="1723877"/>
          </a:xfrm>
          <a:prstGeom prst="ellipse">
            <a:avLst/>
          </a:prstGeom>
          <a:solidFill>
            <a:schemeClr val="lt1"/>
          </a:solidFill>
          <a:ln>
            <a:noFill/>
          </a:ln>
        </p:spPr>
      </p:sp>
      <p:sp>
        <p:nvSpPr>
          <p:cNvPr id="419" name="Google Shape;419;p42"/>
          <p:cNvSpPr/>
          <p:nvPr>
            <p:ph idx="3" type="pic"/>
          </p:nvPr>
        </p:nvSpPr>
        <p:spPr>
          <a:xfrm>
            <a:off x="3867471" y="2052565"/>
            <a:ext cx="1723877" cy="1723877"/>
          </a:xfrm>
          <a:prstGeom prst="ellipse">
            <a:avLst/>
          </a:prstGeom>
          <a:solidFill>
            <a:schemeClr val="lt1"/>
          </a:solidFill>
          <a:ln>
            <a:noFill/>
          </a:ln>
        </p:spPr>
      </p:sp>
      <p:sp>
        <p:nvSpPr>
          <p:cNvPr id="420" name="Google Shape;420;p42"/>
          <p:cNvSpPr/>
          <p:nvPr>
            <p:ph idx="4" type="pic"/>
          </p:nvPr>
        </p:nvSpPr>
        <p:spPr>
          <a:xfrm>
            <a:off x="6543647" y="2048263"/>
            <a:ext cx="1723877" cy="1723877"/>
          </a:xfrm>
          <a:prstGeom prst="ellipse">
            <a:avLst/>
          </a:prstGeom>
          <a:solidFill>
            <a:schemeClr val="lt1"/>
          </a:solidFill>
          <a:ln>
            <a:noFill/>
          </a:ln>
        </p:spPr>
      </p:sp>
      <p:sp>
        <p:nvSpPr>
          <p:cNvPr id="421" name="Google Shape;421;p42"/>
          <p:cNvSpPr/>
          <p:nvPr>
            <p:ph idx="5" type="pic"/>
          </p:nvPr>
        </p:nvSpPr>
        <p:spPr>
          <a:xfrm>
            <a:off x="9231434" y="2057654"/>
            <a:ext cx="1723877" cy="1723877"/>
          </a:xfrm>
          <a:prstGeom prst="ellipse">
            <a:avLst/>
          </a:prstGeom>
          <a:solidFill>
            <a:schemeClr val="lt1"/>
          </a:solidFill>
          <a:ln>
            <a:noFill/>
          </a:ln>
        </p:spPr>
      </p:sp>
      <p:sp>
        <p:nvSpPr>
          <p:cNvPr id="422" name="Google Shape;422;p42"/>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 name="Google Shape;423;p42"/>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 name="Google Shape;424;p42"/>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5" name="Google Shape;425;p42"/>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 name="Google Shape;426;p42"/>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 name="Google Shape;427;p42"/>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42"/>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959"/>
              </a:buClr>
              <a:buSzPts val="1800"/>
              <a:buFont typeface="Arial"/>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9" name="Google Shape;429;p42"/>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42"/>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31" name="Google Shape;431;p42"/>
          <p:cNvGrpSpPr/>
          <p:nvPr/>
        </p:nvGrpSpPr>
        <p:grpSpPr>
          <a:xfrm>
            <a:off x="408953" y="6110271"/>
            <a:ext cx="11323912" cy="541807"/>
            <a:chOff x="430699" y="6069857"/>
            <a:chExt cx="11323912" cy="541807"/>
          </a:xfrm>
        </p:grpSpPr>
        <p:sp>
          <p:nvSpPr>
            <p:cNvPr id="432" name="Google Shape;432;p42"/>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3" name="Google Shape;433;p42"/>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434" name="Google Shape;434;p42"/>
            <p:cNvPicPr preferRelativeResize="0"/>
            <p:nvPr/>
          </p:nvPicPr>
          <p:blipFill rotWithShape="1">
            <a:blip r:embed="rId2">
              <a:alphaModFix/>
            </a:blip>
            <a:srcRect b="-7350" l="28689" r="49708" t="329"/>
            <a:stretch/>
          </p:blipFill>
          <p:spPr>
            <a:xfrm>
              <a:off x="430699" y="6069857"/>
              <a:ext cx="394801" cy="448830"/>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6" name="Shape 36"/>
        <p:cNvGrpSpPr/>
        <p:nvPr/>
      </p:nvGrpSpPr>
      <p:grpSpPr>
        <a:xfrm>
          <a:off x="0" y="0"/>
          <a:ext cx="0" cy="0"/>
          <a:chOff x="0" y="0"/>
          <a:chExt cx="0" cy="0"/>
        </a:xfrm>
      </p:grpSpPr>
      <p:sp>
        <p:nvSpPr>
          <p:cNvPr id="37" name="Google Shape;37;g2445f6eb797_0_293"/>
          <p:cNvSpPr/>
          <p:nvPr/>
        </p:nvSpPr>
        <p:spPr>
          <a:xfrm>
            <a:off x="0" y="610"/>
            <a:ext cx="6525450" cy="6882834"/>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 name="Google Shape;38;g2445f6eb797_0_293"/>
          <p:cNvSpPr/>
          <p:nvPr/>
        </p:nvSpPr>
        <p:spPr>
          <a:xfrm>
            <a:off x="34468" y="610"/>
            <a:ext cx="6525450" cy="6882834"/>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30"/>
            </a:blip>
            <a:stretch>
              <a:fillRect b="-52746" l="-41097" r="10748" t="18"/>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 name="Google Shape;39;g2445f6eb797_0_293"/>
          <p:cNvSpPr/>
          <p:nvPr/>
        </p:nvSpPr>
        <p:spPr>
          <a:xfrm>
            <a:off x="613829" y="1557895"/>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40" name="Google Shape;40;g2445f6eb797_0_293"/>
          <p:cNvSpPr txBox="1"/>
          <p:nvPr>
            <p:ph idx="1" type="body"/>
          </p:nvPr>
        </p:nvSpPr>
        <p:spPr>
          <a:xfrm>
            <a:off x="651678" y="1929781"/>
            <a:ext cx="4306500" cy="3280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g2445f6eb797_0_293"/>
          <p:cNvSpPr txBox="1"/>
          <p:nvPr>
            <p:ph idx="2" type="body"/>
          </p:nvPr>
        </p:nvSpPr>
        <p:spPr>
          <a:xfrm>
            <a:off x="613829" y="658730"/>
            <a:ext cx="4378500" cy="603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g2445f6eb797_0_293"/>
          <p:cNvSpPr txBox="1"/>
          <p:nvPr>
            <p:ph idx="3" type="body"/>
          </p:nvPr>
        </p:nvSpPr>
        <p:spPr>
          <a:xfrm>
            <a:off x="7431607" y="685470"/>
            <a:ext cx="4351800" cy="8223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g2445f6eb797_0_293"/>
          <p:cNvSpPr txBox="1"/>
          <p:nvPr>
            <p:ph idx="4" type="body"/>
          </p:nvPr>
        </p:nvSpPr>
        <p:spPr>
          <a:xfrm>
            <a:off x="7431607" y="1760096"/>
            <a:ext cx="4351800" cy="8223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g2445f6eb797_0_293"/>
          <p:cNvSpPr txBox="1"/>
          <p:nvPr>
            <p:ph idx="5" type="body"/>
          </p:nvPr>
        </p:nvSpPr>
        <p:spPr>
          <a:xfrm>
            <a:off x="7431607" y="2819860"/>
            <a:ext cx="4351800" cy="8223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g2445f6eb797_0_293"/>
          <p:cNvSpPr txBox="1"/>
          <p:nvPr>
            <p:ph idx="6" type="body"/>
          </p:nvPr>
        </p:nvSpPr>
        <p:spPr>
          <a:xfrm>
            <a:off x="7417752" y="3878046"/>
            <a:ext cx="4351800" cy="8223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g2445f6eb797_0_293"/>
          <p:cNvSpPr txBox="1"/>
          <p:nvPr>
            <p:ph idx="7" type="body"/>
          </p:nvPr>
        </p:nvSpPr>
        <p:spPr>
          <a:xfrm>
            <a:off x="7431607" y="4955348"/>
            <a:ext cx="4351800" cy="8223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g2445f6eb797_0_293"/>
          <p:cNvSpPr txBox="1"/>
          <p:nvPr>
            <p:ph idx="8" type="body"/>
          </p:nvPr>
        </p:nvSpPr>
        <p:spPr>
          <a:xfrm>
            <a:off x="6701697" y="742665"/>
            <a:ext cx="511200" cy="635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g2445f6eb797_0_293"/>
          <p:cNvSpPr txBox="1"/>
          <p:nvPr>
            <p:ph idx="9" type="body"/>
          </p:nvPr>
        </p:nvSpPr>
        <p:spPr>
          <a:xfrm>
            <a:off x="6701697" y="1817291"/>
            <a:ext cx="511200" cy="635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g2445f6eb797_0_293"/>
          <p:cNvSpPr txBox="1"/>
          <p:nvPr>
            <p:ph idx="13" type="body"/>
          </p:nvPr>
        </p:nvSpPr>
        <p:spPr>
          <a:xfrm>
            <a:off x="6701697" y="2877055"/>
            <a:ext cx="511200" cy="635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g2445f6eb797_0_293"/>
          <p:cNvSpPr txBox="1"/>
          <p:nvPr>
            <p:ph idx="14" type="body"/>
          </p:nvPr>
        </p:nvSpPr>
        <p:spPr>
          <a:xfrm>
            <a:off x="6687842" y="3935241"/>
            <a:ext cx="511200" cy="635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g2445f6eb797_0_293"/>
          <p:cNvSpPr txBox="1"/>
          <p:nvPr>
            <p:ph idx="15" type="body"/>
          </p:nvPr>
        </p:nvSpPr>
        <p:spPr>
          <a:xfrm>
            <a:off x="6701697" y="5012543"/>
            <a:ext cx="511200" cy="635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g2445f6eb797_0_293"/>
          <p:cNvSpPr/>
          <p:nvPr/>
        </p:nvSpPr>
        <p:spPr>
          <a:xfrm>
            <a:off x="7285064" y="6089907"/>
            <a:ext cx="4498500" cy="4617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800"/>
              <a:buFont typeface="Arial"/>
              <a:buNone/>
            </a:pPr>
            <a:r>
              <a:rPr b="0" i="0" lang="en-GB"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53" name="Google Shape;53;g2445f6eb797_0_293"/>
          <p:cNvSpPr/>
          <p:nvPr/>
        </p:nvSpPr>
        <p:spPr>
          <a:xfrm>
            <a:off x="15865" y="5296347"/>
            <a:ext cx="6178844" cy="158718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g2445f6eb797_0_293"/>
          <p:cNvSpPr/>
          <p:nvPr/>
        </p:nvSpPr>
        <p:spPr>
          <a:xfrm>
            <a:off x="152400" y="153010"/>
            <a:ext cx="6525450" cy="6882834"/>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435" name="Shape 435"/>
        <p:cNvGrpSpPr/>
        <p:nvPr/>
      </p:nvGrpSpPr>
      <p:grpSpPr>
        <a:xfrm>
          <a:off x="0" y="0"/>
          <a:ext cx="0" cy="0"/>
          <a:chOff x="0" y="0"/>
          <a:chExt cx="0" cy="0"/>
        </a:xfrm>
      </p:grpSpPr>
      <p:sp>
        <p:nvSpPr>
          <p:cNvPr id="436" name="Google Shape;436;p43"/>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37" name="Google Shape;437;p43"/>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438" name="Google Shape;438;p43"/>
          <p:cNvSpPr/>
          <p:nvPr>
            <p:ph idx="2" type="pic"/>
          </p:nvPr>
        </p:nvSpPr>
        <p:spPr>
          <a:xfrm>
            <a:off x="7061200" y="1203325"/>
            <a:ext cx="5130800" cy="3913188"/>
          </a:xfrm>
          <a:prstGeom prst="rect">
            <a:avLst/>
          </a:prstGeom>
          <a:solidFill>
            <a:schemeClr val="lt1"/>
          </a:solidFill>
          <a:ln>
            <a:noFill/>
          </a:ln>
        </p:spPr>
      </p:sp>
      <p:sp>
        <p:nvSpPr>
          <p:cNvPr id="439" name="Google Shape;439;p43"/>
          <p:cNvSpPr txBox="1"/>
          <p:nvPr>
            <p:ph idx="1" type="body"/>
          </p:nvPr>
        </p:nvSpPr>
        <p:spPr>
          <a:xfrm>
            <a:off x="831350" y="3594101"/>
            <a:ext cx="5029134" cy="22335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43"/>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441" name="Google Shape;441;p43"/>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42" name="Google Shape;442;p43"/>
          <p:cNvGrpSpPr/>
          <p:nvPr/>
        </p:nvGrpSpPr>
        <p:grpSpPr>
          <a:xfrm>
            <a:off x="408953" y="6110271"/>
            <a:ext cx="11323912" cy="541807"/>
            <a:chOff x="430699" y="6069857"/>
            <a:chExt cx="11323912" cy="541807"/>
          </a:xfrm>
        </p:grpSpPr>
        <p:sp>
          <p:nvSpPr>
            <p:cNvPr id="443" name="Google Shape;443;p43"/>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4" name="Google Shape;444;p43"/>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445" name="Google Shape;445;p43"/>
            <p:cNvPicPr preferRelativeResize="0"/>
            <p:nvPr/>
          </p:nvPicPr>
          <p:blipFill rotWithShape="1">
            <a:blip r:embed="rId3">
              <a:alphaModFix/>
            </a:blip>
            <a:srcRect b="-7350" l="28689" r="49708" t="329"/>
            <a:stretch/>
          </p:blipFill>
          <p:spPr>
            <a:xfrm>
              <a:off x="430699" y="6069857"/>
              <a:ext cx="394801" cy="448830"/>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446" name="Shape 446"/>
        <p:cNvGrpSpPr/>
        <p:nvPr/>
      </p:nvGrpSpPr>
      <p:grpSpPr>
        <a:xfrm>
          <a:off x="0" y="0"/>
          <a:ext cx="0" cy="0"/>
          <a:chOff x="0" y="0"/>
          <a:chExt cx="0" cy="0"/>
        </a:xfrm>
      </p:grpSpPr>
      <p:sp>
        <p:nvSpPr>
          <p:cNvPr id="447" name="Google Shape;447;p44"/>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8" name="Google Shape;448;p44"/>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grpSp>
        <p:nvGrpSpPr>
          <p:cNvPr id="449" name="Google Shape;449;p44"/>
          <p:cNvGrpSpPr/>
          <p:nvPr/>
        </p:nvGrpSpPr>
        <p:grpSpPr>
          <a:xfrm>
            <a:off x="2530564" y="336687"/>
            <a:ext cx="9078210" cy="5854425"/>
            <a:chOff x="3152299" y="635855"/>
            <a:chExt cx="19296834" cy="12444290"/>
          </a:xfrm>
        </p:grpSpPr>
        <p:pic>
          <p:nvPicPr>
            <p:cNvPr descr="iPhone6_mockup_front_white.png" id="450" name="Google Shape;450;p44"/>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451" name="Google Shape;451;p44"/>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452" name="Google Shape;452;p44"/>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453" name="Google Shape;453;p44"/>
          <p:cNvSpPr/>
          <p:nvPr>
            <p:ph idx="2" type="pic"/>
          </p:nvPr>
        </p:nvSpPr>
        <p:spPr>
          <a:xfrm>
            <a:off x="8602116" y="1265033"/>
            <a:ext cx="2266512" cy="3978298"/>
          </a:xfrm>
          <a:prstGeom prst="rect">
            <a:avLst/>
          </a:prstGeom>
          <a:solidFill>
            <a:schemeClr val="lt1"/>
          </a:solidFill>
          <a:ln>
            <a:noFill/>
          </a:ln>
        </p:spPr>
      </p:sp>
      <p:sp>
        <p:nvSpPr>
          <p:cNvPr id="454" name="Google Shape;454;p44"/>
          <p:cNvSpPr txBox="1"/>
          <p:nvPr>
            <p:ph idx="1" type="body"/>
          </p:nvPr>
        </p:nvSpPr>
        <p:spPr>
          <a:xfrm>
            <a:off x="734715" y="3594101"/>
            <a:ext cx="4983180" cy="20306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 name="Google Shape;455;p44"/>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56" name="Google Shape;456;p44"/>
          <p:cNvGrpSpPr/>
          <p:nvPr/>
        </p:nvGrpSpPr>
        <p:grpSpPr>
          <a:xfrm>
            <a:off x="408953" y="6110271"/>
            <a:ext cx="11323912" cy="541807"/>
            <a:chOff x="430699" y="6069857"/>
            <a:chExt cx="11323912" cy="541807"/>
          </a:xfrm>
        </p:grpSpPr>
        <p:sp>
          <p:nvSpPr>
            <p:cNvPr id="457" name="Google Shape;457;p44"/>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8" name="Google Shape;458;p44"/>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459" name="Google Shape;459;p44"/>
            <p:cNvPicPr preferRelativeResize="0"/>
            <p:nvPr/>
          </p:nvPicPr>
          <p:blipFill rotWithShape="1">
            <a:blip r:embed="rId3">
              <a:alphaModFix/>
            </a:blip>
            <a:srcRect b="-7350" l="28689" r="49708" t="329"/>
            <a:stretch/>
          </p:blipFill>
          <p:spPr>
            <a:xfrm>
              <a:off x="430699" y="6069857"/>
              <a:ext cx="394801" cy="448830"/>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Orange">
  <p:cSld name="Bullet Slide - Orange">
    <p:spTree>
      <p:nvGrpSpPr>
        <p:cNvPr id="460" name="Shape 460"/>
        <p:cNvGrpSpPr/>
        <p:nvPr/>
      </p:nvGrpSpPr>
      <p:grpSpPr>
        <a:xfrm>
          <a:off x="0" y="0"/>
          <a:ext cx="0" cy="0"/>
          <a:chOff x="0" y="0"/>
          <a:chExt cx="0" cy="0"/>
        </a:xfrm>
      </p:grpSpPr>
      <p:grpSp>
        <p:nvGrpSpPr>
          <p:cNvPr id="461" name="Google Shape;461;p45"/>
          <p:cNvGrpSpPr/>
          <p:nvPr/>
        </p:nvGrpSpPr>
        <p:grpSpPr>
          <a:xfrm flipH="1" rot="-2700000">
            <a:off x="3894556" y="400601"/>
            <a:ext cx="1969370" cy="1472145"/>
            <a:chOff x="4411342" y="-101937"/>
            <a:chExt cx="3052994" cy="2282176"/>
          </a:xfrm>
        </p:grpSpPr>
        <p:sp>
          <p:nvSpPr>
            <p:cNvPr id="462" name="Google Shape;462;p45"/>
            <p:cNvSpPr/>
            <p:nvPr/>
          </p:nvSpPr>
          <p:spPr>
            <a:xfrm>
              <a:off x="4411387" y="-101795"/>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3" name="Google Shape;463;p45"/>
            <p:cNvSpPr/>
            <p:nvPr/>
          </p:nvSpPr>
          <p:spPr>
            <a:xfrm>
              <a:off x="4411342" y="-10193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59" l="-18856" r="18855" t="-14073"/>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64" name="Google Shape;464;p45"/>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 name="Google Shape;465;p45"/>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79BD3"/>
              </a:buClr>
              <a:buSzPts val="3600"/>
              <a:buNone/>
              <a:defRPr i="0" sz="36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66" name="Google Shape;466;p45"/>
          <p:cNvCxnSpPr/>
          <p:nvPr/>
        </p:nvCxnSpPr>
        <p:spPr>
          <a:xfrm>
            <a:off x="4734866" y="-25723"/>
            <a:ext cx="0" cy="6853558"/>
          </a:xfrm>
          <a:prstGeom prst="straightConnector1">
            <a:avLst/>
          </a:prstGeom>
          <a:noFill/>
          <a:ln cap="flat" cmpd="sng" w="12700">
            <a:solidFill>
              <a:srgbClr val="3D3D7D"/>
            </a:solidFill>
            <a:prstDash val="solid"/>
            <a:miter lim="800000"/>
            <a:headEnd len="sm" w="sm" type="none"/>
            <a:tailEnd len="sm" w="sm" type="none"/>
          </a:ln>
        </p:spPr>
      </p:cxnSp>
      <p:sp>
        <p:nvSpPr>
          <p:cNvPr id="467" name="Google Shape;467;p45"/>
          <p:cNvSpPr txBox="1"/>
          <p:nvPr>
            <p:ph idx="3" type="body"/>
          </p:nvPr>
        </p:nvSpPr>
        <p:spPr>
          <a:xfrm>
            <a:off x="1103474" y="708094"/>
            <a:ext cx="2624105" cy="36846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8" name="Google Shape;468;p45"/>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69" name="Google Shape;469;p45"/>
          <p:cNvGrpSpPr/>
          <p:nvPr/>
        </p:nvGrpSpPr>
        <p:grpSpPr>
          <a:xfrm rot="-5400000">
            <a:off x="-1013603" y="4727067"/>
            <a:ext cx="3059425" cy="407404"/>
            <a:chOff x="4345239" y="6324600"/>
            <a:chExt cx="3059425" cy="407404"/>
          </a:xfrm>
        </p:grpSpPr>
        <p:sp>
          <p:nvSpPr>
            <p:cNvPr id="470" name="Google Shape;470;p45"/>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471" name="Google Shape;471;p45"/>
            <p:cNvPicPr preferRelativeResize="0"/>
            <p:nvPr/>
          </p:nvPicPr>
          <p:blipFill rotWithShape="1">
            <a:blip r:embed="rId3">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1">
  <p:cSld name="Our Journey 1">
    <p:spTree>
      <p:nvGrpSpPr>
        <p:cNvPr id="472" name="Shape 472"/>
        <p:cNvGrpSpPr/>
        <p:nvPr/>
      </p:nvGrpSpPr>
      <p:grpSpPr>
        <a:xfrm>
          <a:off x="0" y="0"/>
          <a:ext cx="0" cy="0"/>
          <a:chOff x="0" y="0"/>
          <a:chExt cx="0" cy="0"/>
        </a:xfrm>
      </p:grpSpPr>
      <p:sp>
        <p:nvSpPr>
          <p:cNvPr id="473" name="Google Shape;473;p46"/>
          <p:cNvSpPr txBox="1"/>
          <p:nvPr/>
        </p:nvSpPr>
        <p:spPr>
          <a:xfrm>
            <a:off x="4396800" y="809464"/>
            <a:ext cx="3398400"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700"/>
              <a:buFont typeface="Arial"/>
              <a:buNone/>
            </a:pPr>
            <a:r>
              <a:rPr b="0" i="0" lang="en-GB" sz="2700" u="none" cap="none" strike="noStrike">
                <a:solidFill>
                  <a:schemeClr val="dk2"/>
                </a:solidFill>
                <a:latin typeface="Montserrat Medium"/>
                <a:ea typeface="Montserrat Medium"/>
                <a:cs typeface="Montserrat Medium"/>
                <a:sym typeface="Montserrat Medium"/>
              </a:rPr>
              <a:t>OUR TIMELINE</a:t>
            </a:r>
            <a:endParaRPr b="0" i="0" sz="1400" u="none" cap="none" strike="noStrike">
              <a:solidFill>
                <a:srgbClr val="000000"/>
              </a:solidFill>
              <a:latin typeface="Arial"/>
              <a:ea typeface="Arial"/>
              <a:cs typeface="Arial"/>
              <a:sym typeface="Arial"/>
            </a:endParaRPr>
          </a:p>
        </p:txBody>
      </p:sp>
      <p:cxnSp>
        <p:nvCxnSpPr>
          <p:cNvPr id="474" name="Google Shape;474;p46"/>
          <p:cNvCxnSpPr/>
          <p:nvPr/>
        </p:nvCxnSpPr>
        <p:spPr>
          <a:xfrm>
            <a:off x="2718910" y="3448776"/>
            <a:ext cx="9471503" cy="0"/>
          </a:xfrm>
          <a:prstGeom prst="straightConnector1">
            <a:avLst/>
          </a:prstGeom>
          <a:noFill/>
          <a:ln cap="flat" cmpd="sng" w="9525">
            <a:solidFill>
              <a:srgbClr val="D8D8D8"/>
            </a:solidFill>
            <a:prstDash val="solid"/>
            <a:miter lim="800000"/>
            <a:headEnd len="sm" w="sm" type="none"/>
            <a:tailEnd len="sm" w="sm" type="none"/>
          </a:ln>
        </p:spPr>
      </p:cxnSp>
      <p:sp>
        <p:nvSpPr>
          <p:cNvPr id="475" name="Google Shape;475;p46"/>
          <p:cNvSpPr/>
          <p:nvPr/>
        </p:nvSpPr>
        <p:spPr>
          <a:xfrm>
            <a:off x="2102383" y="2832249"/>
            <a:ext cx="1233055" cy="1233055"/>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76" name="Google Shape;476;p46"/>
          <p:cNvSpPr/>
          <p:nvPr/>
        </p:nvSpPr>
        <p:spPr>
          <a:xfrm>
            <a:off x="5969765" y="3362570"/>
            <a:ext cx="172412" cy="172412"/>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77" name="Google Shape;477;p46"/>
          <p:cNvSpPr/>
          <p:nvPr/>
        </p:nvSpPr>
        <p:spPr>
          <a:xfrm>
            <a:off x="9383674" y="3362570"/>
            <a:ext cx="172412" cy="172412"/>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78" name="Google Shape;478;p46"/>
          <p:cNvSpPr/>
          <p:nvPr/>
        </p:nvSpPr>
        <p:spPr>
          <a:xfrm>
            <a:off x="4956904" y="3803693"/>
            <a:ext cx="2198135"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n-GB"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479" name="Google Shape;479;p46"/>
          <p:cNvSpPr/>
          <p:nvPr/>
        </p:nvSpPr>
        <p:spPr>
          <a:xfrm>
            <a:off x="8370812" y="1818770"/>
            <a:ext cx="2198135"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n-GB"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480" name="Google Shape;480;p46"/>
          <p:cNvSpPr/>
          <p:nvPr/>
        </p:nvSpPr>
        <p:spPr>
          <a:xfrm>
            <a:off x="548344" y="1141653"/>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481" name="Google Shape;481;p46"/>
          <p:cNvSpPr txBox="1"/>
          <p:nvPr>
            <p:ph idx="1" type="body"/>
          </p:nvPr>
        </p:nvSpPr>
        <p:spPr>
          <a:xfrm>
            <a:off x="464195" y="444299"/>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2" name="Google Shape;482;p46"/>
          <p:cNvSpPr txBox="1"/>
          <p:nvPr>
            <p:ph idx="2" type="body"/>
          </p:nvPr>
        </p:nvSpPr>
        <p:spPr>
          <a:xfrm>
            <a:off x="4785825" y="422073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3" name="Google Shape;483;p46"/>
          <p:cNvSpPr txBox="1"/>
          <p:nvPr>
            <p:ph idx="3" type="body"/>
          </p:nvPr>
        </p:nvSpPr>
        <p:spPr>
          <a:xfrm>
            <a:off x="8216766" y="1608539"/>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4" name="Google Shape;484;p46"/>
          <p:cNvSpPr txBox="1"/>
          <p:nvPr>
            <p:ph idx="4" type="body"/>
          </p:nvPr>
        </p:nvSpPr>
        <p:spPr>
          <a:xfrm>
            <a:off x="2102383"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5" name="Google Shape;485;p46"/>
          <p:cNvSpPr txBox="1"/>
          <p:nvPr>
            <p:ph idx="5" type="body"/>
          </p:nvPr>
        </p:nvSpPr>
        <p:spPr>
          <a:xfrm>
            <a:off x="4785825" y="2823339"/>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6" name="Google Shape;486;p46"/>
          <p:cNvSpPr txBox="1"/>
          <p:nvPr>
            <p:ph idx="6" type="body"/>
          </p:nvPr>
        </p:nvSpPr>
        <p:spPr>
          <a:xfrm>
            <a:off x="8216766" y="3843245"/>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87" name="Google Shape;487;p46"/>
          <p:cNvGrpSpPr/>
          <p:nvPr/>
        </p:nvGrpSpPr>
        <p:grpSpPr>
          <a:xfrm>
            <a:off x="495393" y="6135034"/>
            <a:ext cx="3059425" cy="407404"/>
            <a:chOff x="4345239" y="6324600"/>
            <a:chExt cx="3059425" cy="407404"/>
          </a:xfrm>
        </p:grpSpPr>
        <p:sp>
          <p:nvSpPr>
            <p:cNvPr id="488" name="Google Shape;488;p46"/>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489" name="Google Shape;489;p46"/>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2">
  <p:cSld name="Our Journey 2">
    <p:spTree>
      <p:nvGrpSpPr>
        <p:cNvPr id="490" name="Shape 490"/>
        <p:cNvGrpSpPr/>
        <p:nvPr/>
      </p:nvGrpSpPr>
      <p:grpSpPr>
        <a:xfrm>
          <a:off x="0" y="0"/>
          <a:ext cx="0" cy="0"/>
          <a:chOff x="0" y="0"/>
          <a:chExt cx="0" cy="0"/>
        </a:xfrm>
      </p:grpSpPr>
      <p:cxnSp>
        <p:nvCxnSpPr>
          <p:cNvPr id="491" name="Google Shape;491;p47"/>
          <p:cNvCxnSpPr/>
          <p:nvPr/>
        </p:nvCxnSpPr>
        <p:spPr>
          <a:xfrm>
            <a:off x="1588" y="3448776"/>
            <a:ext cx="12188825" cy="0"/>
          </a:xfrm>
          <a:prstGeom prst="straightConnector1">
            <a:avLst/>
          </a:prstGeom>
          <a:noFill/>
          <a:ln cap="flat" cmpd="sng" w="9525">
            <a:solidFill>
              <a:srgbClr val="D8D8D8"/>
            </a:solidFill>
            <a:prstDash val="solid"/>
            <a:miter lim="800000"/>
            <a:headEnd len="sm" w="sm" type="none"/>
            <a:tailEnd len="sm" w="sm" type="none"/>
          </a:ln>
        </p:spPr>
      </p:cxnSp>
      <p:sp>
        <p:nvSpPr>
          <p:cNvPr id="492" name="Google Shape;492;p47"/>
          <p:cNvSpPr/>
          <p:nvPr/>
        </p:nvSpPr>
        <p:spPr>
          <a:xfrm>
            <a:off x="6040275" y="3362570"/>
            <a:ext cx="172412" cy="172412"/>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29C2F2"/>
              </a:solidFill>
              <a:latin typeface="Calibri"/>
              <a:ea typeface="Calibri"/>
              <a:cs typeface="Calibri"/>
              <a:sym typeface="Calibri"/>
            </a:endParaRPr>
          </a:p>
        </p:txBody>
      </p:sp>
      <p:sp>
        <p:nvSpPr>
          <p:cNvPr id="493" name="Google Shape;493;p47"/>
          <p:cNvSpPr/>
          <p:nvPr/>
        </p:nvSpPr>
        <p:spPr>
          <a:xfrm>
            <a:off x="2626366" y="3362571"/>
            <a:ext cx="172412" cy="172412"/>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83553"/>
              </a:solidFill>
              <a:latin typeface="Calibri"/>
              <a:ea typeface="Calibri"/>
              <a:cs typeface="Calibri"/>
              <a:sym typeface="Calibri"/>
            </a:endParaRPr>
          </a:p>
        </p:txBody>
      </p:sp>
      <p:sp>
        <p:nvSpPr>
          <p:cNvPr id="494" name="Google Shape;494;p47"/>
          <p:cNvSpPr/>
          <p:nvPr/>
        </p:nvSpPr>
        <p:spPr>
          <a:xfrm>
            <a:off x="5027413" y="1818770"/>
            <a:ext cx="2198135"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n-GB"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495" name="Google Shape;495;p47"/>
          <p:cNvSpPr/>
          <p:nvPr/>
        </p:nvSpPr>
        <p:spPr>
          <a:xfrm>
            <a:off x="9393224" y="3362571"/>
            <a:ext cx="172412" cy="172412"/>
          </a:xfrm>
          <a:prstGeom prst="ellipse">
            <a:avLst/>
          </a:prstGeom>
          <a:solidFill>
            <a:srgbClr val="7F59A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96" name="Google Shape;496;p47"/>
          <p:cNvSpPr txBox="1"/>
          <p:nvPr>
            <p:ph idx="1" type="body"/>
          </p:nvPr>
        </p:nvSpPr>
        <p:spPr>
          <a:xfrm>
            <a:off x="1459184" y="4206951"/>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7" name="Google Shape;497;p47"/>
          <p:cNvSpPr txBox="1"/>
          <p:nvPr>
            <p:ph idx="2" type="body"/>
          </p:nvPr>
        </p:nvSpPr>
        <p:spPr>
          <a:xfrm>
            <a:off x="4890125" y="1594752"/>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8" name="Google Shape;498;p47"/>
          <p:cNvSpPr txBox="1"/>
          <p:nvPr>
            <p:ph idx="3" type="body"/>
          </p:nvPr>
        </p:nvSpPr>
        <p:spPr>
          <a:xfrm>
            <a:off x="8223426" y="4210067"/>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9" name="Google Shape;499;p47"/>
          <p:cNvSpPr txBox="1"/>
          <p:nvPr>
            <p:ph idx="4" type="body"/>
          </p:nvPr>
        </p:nvSpPr>
        <p:spPr>
          <a:xfrm>
            <a:off x="1459184" y="283714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2000"/>
              <a:buNone/>
              <a:defRPr b="0" i="0" sz="20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0" name="Google Shape;500;p47"/>
          <p:cNvSpPr txBox="1"/>
          <p:nvPr>
            <p:ph idx="5" type="body"/>
          </p:nvPr>
        </p:nvSpPr>
        <p:spPr>
          <a:xfrm>
            <a:off x="4890125" y="385705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1" name="Google Shape;501;p47"/>
          <p:cNvSpPr txBox="1"/>
          <p:nvPr>
            <p:ph idx="6" type="body"/>
          </p:nvPr>
        </p:nvSpPr>
        <p:spPr>
          <a:xfrm>
            <a:off x="8223426" y="282565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02" name="Google Shape;502;p47"/>
          <p:cNvGrpSpPr/>
          <p:nvPr/>
        </p:nvGrpSpPr>
        <p:grpSpPr>
          <a:xfrm>
            <a:off x="4571670" y="6135034"/>
            <a:ext cx="3059425" cy="407404"/>
            <a:chOff x="4345239" y="6324600"/>
            <a:chExt cx="3059425" cy="407404"/>
          </a:xfrm>
        </p:grpSpPr>
        <p:sp>
          <p:nvSpPr>
            <p:cNvPr id="503" name="Google Shape;503;p47"/>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504" name="Google Shape;504;p47"/>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3">
  <p:cSld name="Our Journey 3">
    <p:spTree>
      <p:nvGrpSpPr>
        <p:cNvPr id="505" name="Shape 505"/>
        <p:cNvGrpSpPr/>
        <p:nvPr/>
      </p:nvGrpSpPr>
      <p:grpSpPr>
        <a:xfrm>
          <a:off x="0" y="0"/>
          <a:ext cx="0" cy="0"/>
          <a:chOff x="0" y="0"/>
          <a:chExt cx="0" cy="0"/>
        </a:xfrm>
      </p:grpSpPr>
      <p:grpSp>
        <p:nvGrpSpPr>
          <p:cNvPr id="506" name="Google Shape;506;p48"/>
          <p:cNvGrpSpPr/>
          <p:nvPr/>
        </p:nvGrpSpPr>
        <p:grpSpPr>
          <a:xfrm flipH="1">
            <a:off x="-87112" y="2832249"/>
            <a:ext cx="10088030" cy="1233055"/>
            <a:chOff x="4201590" y="5664497"/>
            <a:chExt cx="20176060" cy="2466109"/>
          </a:xfrm>
        </p:grpSpPr>
        <p:cxnSp>
          <p:nvCxnSpPr>
            <p:cNvPr id="507" name="Google Shape;507;p48"/>
            <p:cNvCxnSpPr/>
            <p:nvPr/>
          </p:nvCxnSpPr>
          <p:spPr>
            <a:xfrm>
              <a:off x="5434644" y="6897551"/>
              <a:ext cx="18943006" cy="0"/>
            </a:xfrm>
            <a:prstGeom prst="straightConnector1">
              <a:avLst/>
            </a:prstGeom>
            <a:noFill/>
            <a:ln cap="flat" cmpd="sng" w="9525">
              <a:solidFill>
                <a:srgbClr val="D8D8D8"/>
              </a:solidFill>
              <a:prstDash val="solid"/>
              <a:miter lim="800000"/>
              <a:headEnd len="sm" w="sm" type="none"/>
              <a:tailEnd len="sm" w="sm" type="none"/>
            </a:ln>
          </p:spPr>
        </p:cxnSp>
        <p:sp>
          <p:nvSpPr>
            <p:cNvPr id="508" name="Google Shape;508;p48"/>
            <p:cNvSpPr/>
            <p:nvPr/>
          </p:nvSpPr>
          <p:spPr>
            <a:xfrm>
              <a:off x="4201590" y="5664497"/>
              <a:ext cx="2466109" cy="2466109"/>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09" name="Google Shape;509;p48"/>
            <p:cNvSpPr/>
            <p:nvPr/>
          </p:nvSpPr>
          <p:spPr>
            <a:xfrm>
              <a:off x="11936354" y="6725140"/>
              <a:ext cx="344824" cy="344824"/>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1B728D"/>
                </a:solidFill>
                <a:latin typeface="Calibri"/>
                <a:ea typeface="Calibri"/>
                <a:cs typeface="Calibri"/>
                <a:sym typeface="Calibri"/>
              </a:endParaRPr>
            </a:p>
          </p:txBody>
        </p:sp>
        <p:sp>
          <p:nvSpPr>
            <p:cNvPr id="510" name="Google Shape;510;p48"/>
            <p:cNvSpPr/>
            <p:nvPr/>
          </p:nvSpPr>
          <p:spPr>
            <a:xfrm>
              <a:off x="18764171" y="6725140"/>
              <a:ext cx="344824" cy="344824"/>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grpSp>
      <p:sp>
        <p:nvSpPr>
          <p:cNvPr id="511" name="Google Shape;511;p48"/>
          <p:cNvSpPr txBox="1"/>
          <p:nvPr>
            <p:ph idx="1" type="body"/>
          </p:nvPr>
        </p:nvSpPr>
        <p:spPr>
          <a:xfrm>
            <a:off x="1474900" y="161754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2" name="Google Shape;512;p48"/>
          <p:cNvSpPr txBox="1"/>
          <p:nvPr>
            <p:ph idx="2" type="body"/>
          </p:nvPr>
        </p:nvSpPr>
        <p:spPr>
          <a:xfrm>
            <a:off x="4808201" y="4232863"/>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3" name="Google Shape;513;p48"/>
          <p:cNvSpPr txBox="1"/>
          <p:nvPr>
            <p:ph idx="3" type="body"/>
          </p:nvPr>
        </p:nvSpPr>
        <p:spPr>
          <a:xfrm>
            <a:off x="8767864"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4" name="Google Shape;514;p48"/>
          <p:cNvSpPr txBox="1"/>
          <p:nvPr>
            <p:ph idx="4" type="body"/>
          </p:nvPr>
        </p:nvSpPr>
        <p:spPr>
          <a:xfrm>
            <a:off x="1466515" y="384269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2000"/>
              <a:buNone/>
              <a:defRPr b="0" i="0" sz="20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5" name="Google Shape;515;p48"/>
          <p:cNvSpPr txBox="1"/>
          <p:nvPr>
            <p:ph idx="5" type="body"/>
          </p:nvPr>
        </p:nvSpPr>
        <p:spPr>
          <a:xfrm>
            <a:off x="4808201" y="2797420"/>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2000"/>
              <a:buNone/>
              <a:defRPr b="0" i="0" sz="20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16" name="Google Shape;516;p48"/>
          <p:cNvGrpSpPr/>
          <p:nvPr/>
        </p:nvGrpSpPr>
        <p:grpSpPr>
          <a:xfrm>
            <a:off x="8471206" y="6135034"/>
            <a:ext cx="3059425" cy="407404"/>
            <a:chOff x="4345239" y="6324600"/>
            <a:chExt cx="3059425" cy="407404"/>
          </a:xfrm>
        </p:grpSpPr>
        <p:sp>
          <p:nvSpPr>
            <p:cNvPr id="517" name="Google Shape;517;p48"/>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518" name="Google Shape;518;p48"/>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text box">
  <p:cSld name="2 column text box">
    <p:spTree>
      <p:nvGrpSpPr>
        <p:cNvPr id="519" name="Shape 519"/>
        <p:cNvGrpSpPr/>
        <p:nvPr/>
      </p:nvGrpSpPr>
      <p:grpSpPr>
        <a:xfrm>
          <a:off x="0" y="0"/>
          <a:ext cx="0" cy="0"/>
          <a:chOff x="0" y="0"/>
          <a:chExt cx="0" cy="0"/>
        </a:xfrm>
      </p:grpSpPr>
      <p:sp>
        <p:nvSpPr>
          <p:cNvPr id="520" name="Google Shape;520;p49"/>
          <p:cNvSpPr/>
          <p:nvPr/>
        </p:nvSpPr>
        <p:spPr>
          <a:xfrm>
            <a:off x="0" y="482371"/>
            <a:ext cx="6113604" cy="2855598"/>
          </a:xfrm>
          <a:prstGeom prst="rect">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1" name="Google Shape;521;p49"/>
          <p:cNvSpPr/>
          <p:nvPr/>
        </p:nvSpPr>
        <p:spPr>
          <a:xfrm>
            <a:off x="6113604" y="482371"/>
            <a:ext cx="6113604" cy="2855598"/>
          </a:xfrm>
          <a:prstGeom prst="rect">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2" name="Google Shape;522;p49"/>
          <p:cNvSpPr txBox="1"/>
          <p:nvPr>
            <p:ph idx="1" type="body"/>
          </p:nvPr>
        </p:nvSpPr>
        <p:spPr>
          <a:xfrm>
            <a:off x="633715"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3" name="Google Shape;523;p49"/>
          <p:cNvSpPr txBox="1"/>
          <p:nvPr>
            <p:ph idx="2" type="body"/>
          </p:nvPr>
        </p:nvSpPr>
        <p:spPr>
          <a:xfrm>
            <a:off x="633715" y="250550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4" name="Google Shape;524;p49"/>
          <p:cNvSpPr txBox="1"/>
          <p:nvPr>
            <p:ph idx="3" type="body"/>
          </p:nvPr>
        </p:nvSpPr>
        <p:spPr>
          <a:xfrm>
            <a:off x="6420771" y="388087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5" name="Google Shape;525;p49"/>
          <p:cNvSpPr txBox="1"/>
          <p:nvPr>
            <p:ph idx="4" type="body"/>
          </p:nvPr>
        </p:nvSpPr>
        <p:spPr>
          <a:xfrm>
            <a:off x="6420771" y="254326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26" name="Google Shape;526;p49"/>
          <p:cNvGrpSpPr/>
          <p:nvPr/>
        </p:nvGrpSpPr>
        <p:grpSpPr>
          <a:xfrm>
            <a:off x="4571670" y="6135034"/>
            <a:ext cx="3059425" cy="407404"/>
            <a:chOff x="4345239" y="6324600"/>
            <a:chExt cx="3059425" cy="407404"/>
          </a:xfrm>
        </p:grpSpPr>
        <p:sp>
          <p:nvSpPr>
            <p:cNvPr id="527" name="Google Shape;527;p49"/>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528" name="Google Shape;528;p49"/>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graph">
  <p:cSld name="Calendar graph">
    <p:spTree>
      <p:nvGrpSpPr>
        <p:cNvPr id="529" name="Shape 529"/>
        <p:cNvGrpSpPr/>
        <p:nvPr/>
      </p:nvGrpSpPr>
      <p:grpSpPr>
        <a:xfrm>
          <a:off x="0" y="0"/>
          <a:ext cx="0" cy="0"/>
          <a:chOff x="0" y="0"/>
          <a:chExt cx="0" cy="0"/>
        </a:xfrm>
      </p:grpSpPr>
      <p:grpSp>
        <p:nvGrpSpPr>
          <p:cNvPr id="530" name="Google Shape;530;p50"/>
          <p:cNvGrpSpPr/>
          <p:nvPr/>
        </p:nvGrpSpPr>
        <p:grpSpPr>
          <a:xfrm>
            <a:off x="13492" y="1875084"/>
            <a:ext cx="12165015" cy="3041254"/>
            <a:chOff x="0" y="4738255"/>
            <a:chExt cx="21169744" cy="5292436"/>
          </a:xfrm>
        </p:grpSpPr>
        <p:sp>
          <p:nvSpPr>
            <p:cNvPr id="531" name="Google Shape;531;p50"/>
            <p:cNvSpPr/>
            <p:nvPr/>
          </p:nvSpPr>
          <p:spPr>
            <a:xfrm>
              <a:off x="0" y="4738255"/>
              <a:ext cx="5292436" cy="5292436"/>
            </a:xfrm>
            <a:prstGeom prst="rect">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2" name="Google Shape;532;p50"/>
            <p:cNvSpPr/>
            <p:nvPr/>
          </p:nvSpPr>
          <p:spPr>
            <a:xfrm>
              <a:off x="5292436" y="4738255"/>
              <a:ext cx="5292436" cy="5292436"/>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3" name="Google Shape;533;p50"/>
            <p:cNvSpPr/>
            <p:nvPr/>
          </p:nvSpPr>
          <p:spPr>
            <a:xfrm>
              <a:off x="10584872" y="4738255"/>
              <a:ext cx="5292436" cy="5292436"/>
            </a:xfrm>
            <a:prstGeom prst="rect">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4" name="Google Shape;534;p50"/>
            <p:cNvSpPr/>
            <p:nvPr/>
          </p:nvSpPr>
          <p:spPr>
            <a:xfrm>
              <a:off x="15877308" y="4738255"/>
              <a:ext cx="5292436" cy="5292436"/>
            </a:xfrm>
            <a:prstGeom prst="rect">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35" name="Google Shape;535;p50"/>
          <p:cNvSpPr txBox="1"/>
          <p:nvPr>
            <p:ph idx="1" type="body"/>
          </p:nvPr>
        </p:nvSpPr>
        <p:spPr>
          <a:xfrm>
            <a:off x="3054743" y="2963737"/>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6" name="Google Shape;536;p50"/>
          <p:cNvSpPr txBox="1"/>
          <p:nvPr>
            <p:ph idx="2" type="body"/>
          </p:nvPr>
        </p:nvSpPr>
        <p:spPr>
          <a:xfrm>
            <a:off x="3059026" y="2332384"/>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50"/>
          <p:cNvSpPr txBox="1"/>
          <p:nvPr>
            <p:ph idx="3" type="body"/>
          </p:nvPr>
        </p:nvSpPr>
        <p:spPr>
          <a:xfrm>
            <a:off x="3069574" y="369401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8" name="Google Shape;538;p50"/>
          <p:cNvSpPr txBox="1"/>
          <p:nvPr>
            <p:ph idx="4" type="body"/>
          </p:nvPr>
        </p:nvSpPr>
        <p:spPr>
          <a:xfrm>
            <a:off x="-979" y="296683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9" name="Google Shape;539;p50"/>
          <p:cNvSpPr txBox="1"/>
          <p:nvPr>
            <p:ph idx="5" type="body"/>
          </p:nvPr>
        </p:nvSpPr>
        <p:spPr>
          <a:xfrm>
            <a:off x="3304" y="233548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0" name="Google Shape;540;p50"/>
          <p:cNvSpPr txBox="1"/>
          <p:nvPr>
            <p:ph idx="6" type="body"/>
          </p:nvPr>
        </p:nvSpPr>
        <p:spPr>
          <a:xfrm>
            <a:off x="13852" y="369710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1" name="Google Shape;541;p50"/>
          <p:cNvSpPr txBox="1"/>
          <p:nvPr>
            <p:ph idx="7" type="body"/>
          </p:nvPr>
        </p:nvSpPr>
        <p:spPr>
          <a:xfrm>
            <a:off x="9124512" y="2950422"/>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2" name="Google Shape;542;p50"/>
          <p:cNvSpPr txBox="1"/>
          <p:nvPr>
            <p:ph idx="8" type="body"/>
          </p:nvPr>
        </p:nvSpPr>
        <p:spPr>
          <a:xfrm>
            <a:off x="9128795" y="2319069"/>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3" name="Google Shape;543;p50"/>
          <p:cNvSpPr txBox="1"/>
          <p:nvPr>
            <p:ph idx="9" type="body"/>
          </p:nvPr>
        </p:nvSpPr>
        <p:spPr>
          <a:xfrm>
            <a:off x="9139343" y="368069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p50"/>
          <p:cNvSpPr txBox="1"/>
          <p:nvPr>
            <p:ph idx="13" type="body"/>
          </p:nvPr>
        </p:nvSpPr>
        <p:spPr>
          <a:xfrm>
            <a:off x="6068790" y="295351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50"/>
          <p:cNvSpPr txBox="1"/>
          <p:nvPr>
            <p:ph idx="14" type="body"/>
          </p:nvPr>
        </p:nvSpPr>
        <p:spPr>
          <a:xfrm>
            <a:off x="6073073" y="232216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6" name="Google Shape;546;p50"/>
          <p:cNvSpPr txBox="1"/>
          <p:nvPr>
            <p:ph idx="15" type="body"/>
          </p:nvPr>
        </p:nvSpPr>
        <p:spPr>
          <a:xfrm>
            <a:off x="6083621" y="368379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50"/>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48" name="Google Shape;548;p50"/>
          <p:cNvGrpSpPr/>
          <p:nvPr/>
        </p:nvGrpSpPr>
        <p:grpSpPr>
          <a:xfrm>
            <a:off x="4571670" y="6135034"/>
            <a:ext cx="3059425" cy="407404"/>
            <a:chOff x="4345239" y="6324600"/>
            <a:chExt cx="3059425" cy="407404"/>
          </a:xfrm>
        </p:grpSpPr>
        <p:sp>
          <p:nvSpPr>
            <p:cNvPr id="549" name="Google Shape;549;p50"/>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550" name="Google Shape;550;p50"/>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 icon graph">
  <p:cSld name="3 point icon graph">
    <p:spTree>
      <p:nvGrpSpPr>
        <p:cNvPr id="551" name="Shape 551"/>
        <p:cNvGrpSpPr/>
        <p:nvPr/>
      </p:nvGrpSpPr>
      <p:grpSpPr>
        <a:xfrm>
          <a:off x="0" y="0"/>
          <a:ext cx="0" cy="0"/>
          <a:chOff x="0" y="0"/>
          <a:chExt cx="0" cy="0"/>
        </a:xfrm>
      </p:grpSpPr>
      <p:sp>
        <p:nvSpPr>
          <p:cNvPr id="552" name="Google Shape;552;p51"/>
          <p:cNvSpPr/>
          <p:nvPr/>
        </p:nvSpPr>
        <p:spPr>
          <a:xfrm>
            <a:off x="2225374" y="17274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53" name="Google Shape;553;p51"/>
          <p:cNvSpPr/>
          <p:nvPr/>
        </p:nvSpPr>
        <p:spPr>
          <a:xfrm>
            <a:off x="2268473" y="1768904"/>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54" name="Google Shape;554;p51"/>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55" name="Google Shape;555;p51"/>
          <p:cNvSpPr/>
          <p:nvPr/>
        </p:nvSpPr>
        <p:spPr>
          <a:xfrm>
            <a:off x="5389834" y="1815204"/>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56" name="Google Shape;556;p51"/>
          <p:cNvSpPr/>
          <p:nvPr/>
        </p:nvSpPr>
        <p:spPr>
          <a:xfrm>
            <a:off x="8745392" y="178001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57" name="Google Shape;557;p51"/>
          <p:cNvSpPr/>
          <p:nvPr/>
        </p:nvSpPr>
        <p:spPr>
          <a:xfrm>
            <a:off x="8792510" y="1821454"/>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58" name="Google Shape;558;p51"/>
          <p:cNvSpPr txBox="1"/>
          <p:nvPr>
            <p:ph idx="1" type="body"/>
          </p:nvPr>
        </p:nvSpPr>
        <p:spPr>
          <a:xfrm>
            <a:off x="1956271" y="4333339"/>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2000"/>
              <a:buNone/>
              <a:defRPr b="0" i="0" sz="2000">
                <a:solidFill>
                  <a:srgbClr val="1B728D"/>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9" name="Google Shape;559;p51"/>
          <p:cNvSpPr txBox="1"/>
          <p:nvPr>
            <p:ph idx="2" type="body"/>
          </p:nvPr>
        </p:nvSpPr>
        <p:spPr>
          <a:xfrm>
            <a:off x="5078733"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0" name="Google Shape;560;p51"/>
          <p:cNvSpPr txBox="1"/>
          <p:nvPr>
            <p:ph idx="3" type="body"/>
          </p:nvPr>
        </p:nvSpPr>
        <p:spPr>
          <a:xfrm>
            <a:off x="8479091"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1" name="Google Shape;561;p51"/>
          <p:cNvSpPr txBox="1"/>
          <p:nvPr>
            <p:ph idx="4"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62" name="Google Shape;562;p51"/>
          <p:cNvGrpSpPr/>
          <p:nvPr/>
        </p:nvGrpSpPr>
        <p:grpSpPr>
          <a:xfrm>
            <a:off x="4571670" y="6135034"/>
            <a:ext cx="3059425" cy="407404"/>
            <a:chOff x="4345239" y="6324600"/>
            <a:chExt cx="3059425" cy="407404"/>
          </a:xfrm>
        </p:grpSpPr>
        <p:sp>
          <p:nvSpPr>
            <p:cNvPr id="563" name="Google Shape;563;p51"/>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564" name="Google Shape;564;p51"/>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A">
  <p:cSld name="5 point icon graph A">
    <p:spTree>
      <p:nvGrpSpPr>
        <p:cNvPr id="565" name="Shape 565"/>
        <p:cNvGrpSpPr/>
        <p:nvPr/>
      </p:nvGrpSpPr>
      <p:grpSpPr>
        <a:xfrm>
          <a:off x="0" y="0"/>
          <a:ext cx="0" cy="0"/>
          <a:chOff x="0" y="0"/>
          <a:chExt cx="0" cy="0"/>
        </a:xfrm>
      </p:grpSpPr>
      <p:sp>
        <p:nvSpPr>
          <p:cNvPr id="566" name="Google Shape;566;p52"/>
          <p:cNvSpPr/>
          <p:nvPr/>
        </p:nvSpPr>
        <p:spPr>
          <a:xfrm>
            <a:off x="3184089" y="17737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67" name="Google Shape;567;p52"/>
          <p:cNvSpPr/>
          <p:nvPr/>
        </p:nvSpPr>
        <p:spPr>
          <a:xfrm>
            <a:off x="3227188" y="1815204"/>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68" name="Google Shape;568;p52"/>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69" name="Google Shape;569;p52"/>
          <p:cNvSpPr/>
          <p:nvPr/>
        </p:nvSpPr>
        <p:spPr>
          <a:xfrm>
            <a:off x="5389834" y="1815204"/>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70" name="Google Shape;570;p52"/>
          <p:cNvSpPr/>
          <p:nvPr/>
        </p:nvSpPr>
        <p:spPr>
          <a:xfrm>
            <a:off x="1019776" y="1773769"/>
            <a:ext cx="1521426" cy="2214649"/>
          </a:xfrm>
          <a:custGeom>
            <a:rect b="b" l="l" r="r" t="t"/>
            <a:pathLst>
              <a:path extrusionOk="0" h="1330" w="914">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71" name="Google Shape;571;p52"/>
          <p:cNvSpPr/>
          <p:nvPr/>
        </p:nvSpPr>
        <p:spPr>
          <a:xfrm>
            <a:off x="1066895" y="1815204"/>
            <a:ext cx="1430522" cy="1433557"/>
          </a:xfrm>
          <a:custGeom>
            <a:rect b="b" l="l" r="r" t="t"/>
            <a:pathLst>
              <a:path extrusionOk="0" h="473" w="472">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72" name="Google Shape;572;p52"/>
          <p:cNvSpPr/>
          <p:nvPr/>
        </p:nvSpPr>
        <p:spPr>
          <a:xfrm>
            <a:off x="9675359" y="1773769"/>
            <a:ext cx="1518092" cy="2214649"/>
          </a:xfrm>
          <a:custGeom>
            <a:rect b="b" l="l" r="r" t="t"/>
            <a:pathLst>
              <a:path extrusionOk="0" h="1330" w="912">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73" name="Google Shape;573;p52"/>
          <p:cNvSpPr/>
          <p:nvPr/>
        </p:nvSpPr>
        <p:spPr>
          <a:xfrm>
            <a:off x="7511047" y="177376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74" name="Google Shape;574;p52"/>
          <p:cNvSpPr/>
          <p:nvPr/>
        </p:nvSpPr>
        <p:spPr>
          <a:xfrm>
            <a:off x="7558165" y="1815204"/>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75" name="Google Shape;575;p52"/>
          <p:cNvSpPr txBox="1"/>
          <p:nvPr>
            <p:ph idx="1" type="body"/>
          </p:nvPr>
        </p:nvSpPr>
        <p:spPr>
          <a:xfrm>
            <a:off x="748973" y="4385889"/>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2000"/>
              <a:buNone/>
              <a:defRPr b="1" i="0" sz="20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6" name="Google Shape;576;p52"/>
          <p:cNvSpPr txBox="1"/>
          <p:nvPr>
            <p:ph idx="2" type="body"/>
          </p:nvPr>
        </p:nvSpPr>
        <p:spPr>
          <a:xfrm>
            <a:off x="2914986" y="4379639"/>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1"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7" name="Google Shape;577;p52"/>
          <p:cNvSpPr txBox="1"/>
          <p:nvPr>
            <p:ph idx="3" type="body"/>
          </p:nvPr>
        </p:nvSpPr>
        <p:spPr>
          <a:xfrm>
            <a:off x="5078733"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1" i="0" sz="20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8" name="Google Shape;578;p52"/>
          <p:cNvSpPr txBox="1"/>
          <p:nvPr>
            <p:ph idx="4" type="body"/>
          </p:nvPr>
        </p:nvSpPr>
        <p:spPr>
          <a:xfrm>
            <a:off x="7244746" y="436493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2000"/>
              <a:buNone/>
              <a:defRPr b="1" i="0" sz="20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9" name="Google Shape;579;p52"/>
          <p:cNvSpPr txBox="1"/>
          <p:nvPr>
            <p:ph idx="5" type="body"/>
          </p:nvPr>
        </p:nvSpPr>
        <p:spPr>
          <a:xfrm>
            <a:off x="9399324" y="4353360"/>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1"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0" name="Google Shape;580;p52"/>
          <p:cNvSpPr/>
          <p:nvPr/>
        </p:nvSpPr>
        <p:spPr>
          <a:xfrm>
            <a:off x="9714586" y="1815204"/>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81" name="Google Shape;581;p52"/>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82" name="Google Shape;582;p52"/>
          <p:cNvGrpSpPr/>
          <p:nvPr/>
        </p:nvGrpSpPr>
        <p:grpSpPr>
          <a:xfrm>
            <a:off x="4571670" y="6135034"/>
            <a:ext cx="3059425" cy="407404"/>
            <a:chOff x="4345239" y="6324600"/>
            <a:chExt cx="3059425" cy="407404"/>
          </a:xfrm>
        </p:grpSpPr>
        <p:sp>
          <p:nvSpPr>
            <p:cNvPr id="583" name="Google Shape;583;p52"/>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584" name="Google Shape;584;p52"/>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55" name="Shape 55"/>
        <p:cNvGrpSpPr/>
        <p:nvPr/>
      </p:nvGrpSpPr>
      <p:grpSpPr>
        <a:xfrm>
          <a:off x="0" y="0"/>
          <a:ext cx="0" cy="0"/>
          <a:chOff x="0" y="0"/>
          <a:chExt cx="0" cy="0"/>
        </a:xfrm>
      </p:grpSpPr>
      <p:sp>
        <p:nvSpPr>
          <p:cNvPr id="56" name="Google Shape;56;g2445f6eb797_0_312"/>
          <p:cNvSpPr/>
          <p:nvPr/>
        </p:nvSpPr>
        <p:spPr>
          <a:xfrm>
            <a:off x="241300" y="228600"/>
            <a:ext cx="11696700" cy="3035400"/>
          </a:xfrm>
          <a:prstGeom prst="rect">
            <a:avLst/>
          </a:prstGeom>
          <a:gradFill>
            <a:gsLst>
              <a:gs pos="0">
                <a:srgbClr val="3D3D7D"/>
              </a:gs>
              <a:gs pos="32000">
                <a:srgbClr val="7F59A1"/>
              </a:gs>
              <a:gs pos="64000">
                <a:srgbClr val="279BD3"/>
              </a:gs>
              <a:gs pos="100000">
                <a:srgbClr val="1B728D"/>
              </a:gs>
            </a:gsLst>
            <a:lin ang="1920016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 name="Google Shape;57;g2445f6eb797_0_312"/>
          <p:cNvSpPr/>
          <p:nvPr/>
        </p:nvSpPr>
        <p:spPr>
          <a:xfrm>
            <a:off x="831350" y="1502804"/>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grpSp>
        <p:nvGrpSpPr>
          <p:cNvPr id="58" name="Google Shape;58;g2445f6eb797_0_312"/>
          <p:cNvGrpSpPr/>
          <p:nvPr/>
        </p:nvGrpSpPr>
        <p:grpSpPr>
          <a:xfrm>
            <a:off x="2530719" y="336718"/>
            <a:ext cx="9079160" cy="5855038"/>
            <a:chOff x="3152299" y="635855"/>
            <a:chExt cx="19296834" cy="12444288"/>
          </a:xfrm>
        </p:grpSpPr>
        <p:pic>
          <p:nvPicPr>
            <p:cNvPr descr="iPhone6_mockup_front_white.png" id="59" name="Google Shape;59;g2445f6eb797_0_312"/>
            <p:cNvPicPr preferRelativeResize="0"/>
            <p:nvPr/>
          </p:nvPicPr>
          <p:blipFill rotWithShape="1">
            <a:blip r:embed="rId2">
              <a:alphaModFix/>
            </a:blip>
            <a:srcRect b="0" l="0" r="0" t="0"/>
            <a:stretch/>
          </p:blipFill>
          <p:spPr>
            <a:xfrm>
              <a:off x="14493359" y="635855"/>
              <a:ext cx="7955774" cy="12444288"/>
            </a:xfrm>
            <a:prstGeom prst="rect">
              <a:avLst/>
            </a:prstGeom>
            <a:noFill/>
            <a:ln>
              <a:noFill/>
            </a:ln>
          </p:spPr>
        </p:pic>
        <p:sp>
          <p:nvSpPr>
            <p:cNvPr id="60" name="Google Shape;60;g2445f6eb797_0_312"/>
            <p:cNvSpPr txBox="1"/>
            <p:nvPr/>
          </p:nvSpPr>
          <p:spPr>
            <a:xfrm>
              <a:off x="3152299" y="9384825"/>
              <a:ext cx="2262300" cy="137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61" name="Google Shape;61;g2445f6eb797_0_312"/>
            <p:cNvSpPr txBox="1"/>
            <p:nvPr/>
          </p:nvSpPr>
          <p:spPr>
            <a:xfrm>
              <a:off x="9842014" y="9384825"/>
              <a:ext cx="2242800" cy="137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62" name="Google Shape;62;g2445f6eb797_0_312"/>
          <p:cNvSpPr/>
          <p:nvPr>
            <p:ph idx="2" type="pic"/>
          </p:nvPr>
        </p:nvSpPr>
        <p:spPr>
          <a:xfrm>
            <a:off x="8602116" y="1265033"/>
            <a:ext cx="2266500" cy="3978300"/>
          </a:xfrm>
          <a:prstGeom prst="rect">
            <a:avLst/>
          </a:prstGeom>
          <a:solidFill>
            <a:schemeClr val="lt1"/>
          </a:solidFill>
          <a:ln>
            <a:noFill/>
          </a:ln>
        </p:spPr>
      </p:sp>
      <p:sp>
        <p:nvSpPr>
          <p:cNvPr id="63" name="Google Shape;63;g2445f6eb797_0_312"/>
          <p:cNvSpPr txBox="1"/>
          <p:nvPr>
            <p:ph idx="1" type="body"/>
          </p:nvPr>
        </p:nvSpPr>
        <p:spPr>
          <a:xfrm>
            <a:off x="734715" y="3594101"/>
            <a:ext cx="4983300" cy="20307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g2445f6eb797_0_312"/>
          <p:cNvSpPr txBox="1"/>
          <p:nvPr>
            <p:ph idx="3" type="body"/>
          </p:nvPr>
        </p:nvSpPr>
        <p:spPr>
          <a:xfrm>
            <a:off x="734714" y="642972"/>
            <a:ext cx="5085300" cy="58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5" name="Google Shape;65;g2445f6eb797_0_312"/>
          <p:cNvGrpSpPr/>
          <p:nvPr/>
        </p:nvGrpSpPr>
        <p:grpSpPr>
          <a:xfrm>
            <a:off x="408953" y="6110271"/>
            <a:ext cx="11323951" cy="541675"/>
            <a:chOff x="430699" y="6069857"/>
            <a:chExt cx="11323951" cy="541675"/>
          </a:xfrm>
        </p:grpSpPr>
        <p:sp>
          <p:nvSpPr>
            <p:cNvPr id="66" name="Google Shape;66;g2445f6eb797_0_312"/>
            <p:cNvSpPr/>
            <p:nvPr/>
          </p:nvSpPr>
          <p:spPr>
            <a:xfrm>
              <a:off x="825500" y="6203959"/>
              <a:ext cx="10898312" cy="4572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 name="Google Shape;67;g2445f6eb797_0_312"/>
            <p:cNvSpPr txBox="1"/>
            <p:nvPr/>
          </p:nvSpPr>
          <p:spPr>
            <a:xfrm>
              <a:off x="9009950" y="6380832"/>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68" name="Google Shape;68;g2445f6eb797_0_312"/>
            <p:cNvPicPr preferRelativeResize="0"/>
            <p:nvPr/>
          </p:nvPicPr>
          <p:blipFill rotWithShape="1">
            <a:blip r:embed="rId3">
              <a:alphaModFix/>
            </a:blip>
            <a:srcRect b="-7351" l="28687" r="49707" t="331"/>
            <a:stretch/>
          </p:blipFill>
          <p:spPr>
            <a:xfrm>
              <a:off x="430699" y="6069857"/>
              <a:ext cx="394801" cy="448830"/>
            </a:xfrm>
            <a:prstGeom prst="rect">
              <a:avLst/>
            </a:prstGeom>
            <a:noFill/>
            <a:ln>
              <a:noFill/>
            </a:ln>
          </p:spPr>
        </p:pic>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B">
  <p:cSld name="5 point icon Graph B">
    <p:spTree>
      <p:nvGrpSpPr>
        <p:cNvPr id="585" name="Shape 585"/>
        <p:cNvGrpSpPr/>
        <p:nvPr/>
      </p:nvGrpSpPr>
      <p:grpSpPr>
        <a:xfrm>
          <a:off x="0" y="0"/>
          <a:ext cx="0" cy="0"/>
          <a:chOff x="0" y="0"/>
          <a:chExt cx="0" cy="0"/>
        </a:xfrm>
      </p:grpSpPr>
      <p:sp>
        <p:nvSpPr>
          <p:cNvPr id="586" name="Google Shape;586;p53"/>
          <p:cNvSpPr/>
          <p:nvPr/>
        </p:nvSpPr>
        <p:spPr>
          <a:xfrm>
            <a:off x="832077" y="3024269"/>
            <a:ext cx="1921262" cy="2081780"/>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7" name="Google Shape;587;p53"/>
          <p:cNvSpPr/>
          <p:nvPr/>
        </p:nvSpPr>
        <p:spPr>
          <a:xfrm>
            <a:off x="2970654" y="3024269"/>
            <a:ext cx="1916323" cy="2081780"/>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8" name="Google Shape;588;p53"/>
          <p:cNvSpPr/>
          <p:nvPr/>
        </p:nvSpPr>
        <p:spPr>
          <a:xfrm>
            <a:off x="5104293" y="3024269"/>
            <a:ext cx="1918793" cy="2081780"/>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9" name="Google Shape;589;p53"/>
          <p:cNvSpPr/>
          <p:nvPr/>
        </p:nvSpPr>
        <p:spPr>
          <a:xfrm>
            <a:off x="7242870" y="3024269"/>
            <a:ext cx="1916323" cy="2081780"/>
          </a:xfrm>
          <a:custGeom>
            <a:rect b="b" l="l" r="r" t="t"/>
            <a:pathLst>
              <a:path extrusionOk="0" h="3719" w="3422">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0" name="Google Shape;590;p53"/>
          <p:cNvSpPr/>
          <p:nvPr/>
        </p:nvSpPr>
        <p:spPr>
          <a:xfrm>
            <a:off x="9376508" y="3024269"/>
            <a:ext cx="1921262" cy="2081780"/>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1" name="Google Shape;591;p53"/>
          <p:cNvSpPr/>
          <p:nvPr/>
        </p:nvSpPr>
        <p:spPr>
          <a:xfrm>
            <a:off x="5650339" y="1213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592" name="Google Shape;592;p53"/>
          <p:cNvSpPr txBox="1"/>
          <p:nvPr>
            <p:ph idx="1" type="body"/>
          </p:nvPr>
        </p:nvSpPr>
        <p:spPr>
          <a:xfrm>
            <a:off x="10764" y="430704"/>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3" name="Google Shape;593;p53"/>
          <p:cNvSpPr txBox="1"/>
          <p:nvPr>
            <p:ph idx="2" type="body"/>
          </p:nvPr>
        </p:nvSpPr>
        <p:spPr>
          <a:xfrm>
            <a:off x="846019" y="377243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4" name="Google Shape;594;p53"/>
          <p:cNvSpPr txBox="1"/>
          <p:nvPr>
            <p:ph idx="3" type="body"/>
          </p:nvPr>
        </p:nvSpPr>
        <p:spPr>
          <a:xfrm>
            <a:off x="2973021" y="376618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5" name="Google Shape;595;p53"/>
          <p:cNvSpPr txBox="1"/>
          <p:nvPr>
            <p:ph idx="4" type="body"/>
          </p:nvPr>
        </p:nvSpPr>
        <p:spPr>
          <a:xfrm>
            <a:off x="5116948" y="3757727"/>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6" name="Google Shape;596;p53"/>
          <p:cNvSpPr txBox="1"/>
          <p:nvPr>
            <p:ph idx="5" type="body"/>
          </p:nvPr>
        </p:nvSpPr>
        <p:spPr>
          <a:xfrm>
            <a:off x="7271386" y="3751477"/>
            <a:ext cx="1890175"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7" name="Google Shape;597;p53"/>
          <p:cNvSpPr txBox="1"/>
          <p:nvPr>
            <p:ph idx="6" type="body"/>
          </p:nvPr>
        </p:nvSpPr>
        <p:spPr>
          <a:xfrm>
            <a:off x="9391239" y="3739902"/>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98" name="Google Shape;598;p53"/>
          <p:cNvGrpSpPr/>
          <p:nvPr/>
        </p:nvGrpSpPr>
        <p:grpSpPr>
          <a:xfrm>
            <a:off x="4571670" y="6135034"/>
            <a:ext cx="3059425" cy="407404"/>
            <a:chOff x="4345239" y="6324600"/>
            <a:chExt cx="3059425" cy="407404"/>
          </a:xfrm>
        </p:grpSpPr>
        <p:sp>
          <p:nvSpPr>
            <p:cNvPr id="599" name="Google Shape;599;p53"/>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600" name="Google Shape;600;p53"/>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601" name="Shape 601"/>
        <p:cNvGrpSpPr/>
        <p:nvPr/>
      </p:nvGrpSpPr>
      <p:grpSpPr>
        <a:xfrm>
          <a:off x="0" y="0"/>
          <a:ext cx="0" cy="0"/>
          <a:chOff x="0" y="0"/>
          <a:chExt cx="0" cy="0"/>
        </a:xfrm>
      </p:grpSpPr>
      <p:grpSp>
        <p:nvGrpSpPr>
          <p:cNvPr id="602" name="Google Shape;602;p54"/>
          <p:cNvGrpSpPr/>
          <p:nvPr/>
        </p:nvGrpSpPr>
        <p:grpSpPr>
          <a:xfrm>
            <a:off x="1154562" y="1887157"/>
            <a:ext cx="9882876" cy="2798187"/>
            <a:chOff x="1875859" y="4907106"/>
            <a:chExt cx="20625932" cy="5839921"/>
          </a:xfrm>
        </p:grpSpPr>
        <p:sp>
          <p:nvSpPr>
            <p:cNvPr id="603" name="Google Shape;603;p54"/>
            <p:cNvSpPr/>
            <p:nvPr/>
          </p:nvSpPr>
          <p:spPr>
            <a:xfrm rot="10800000">
              <a:off x="1875859"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4" name="Google Shape;604;p54"/>
            <p:cNvSpPr/>
            <p:nvPr/>
          </p:nvSpPr>
          <p:spPr>
            <a:xfrm>
              <a:off x="5916227"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5" name="Google Shape;605;p54"/>
            <p:cNvSpPr/>
            <p:nvPr/>
          </p:nvSpPr>
          <p:spPr>
            <a:xfrm rot="10800000">
              <a:off x="9956596" y="4907108"/>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6" name="Google Shape;606;p54"/>
            <p:cNvSpPr/>
            <p:nvPr/>
          </p:nvSpPr>
          <p:spPr>
            <a:xfrm>
              <a:off x="13996964"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7" name="Google Shape;607;p54"/>
            <p:cNvSpPr/>
            <p:nvPr/>
          </p:nvSpPr>
          <p:spPr>
            <a:xfrm>
              <a:off x="1875859" y="4907106"/>
              <a:ext cx="4464459" cy="4631501"/>
            </a:xfrm>
            <a:prstGeom prst="blockArc">
              <a:avLst>
                <a:gd fmla="val 10800000" name="adj1"/>
                <a:gd fmla="val 0" name="adj2"/>
                <a:gd fmla="val 9694" name="adj3"/>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8" name="Google Shape;608;p54"/>
            <p:cNvSpPr/>
            <p:nvPr/>
          </p:nvSpPr>
          <p:spPr>
            <a:xfrm rot="10800000">
              <a:off x="18037332"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9" name="Google Shape;609;p54"/>
            <p:cNvSpPr/>
            <p:nvPr/>
          </p:nvSpPr>
          <p:spPr>
            <a:xfrm rot="10800000">
              <a:off x="5916227" y="4907106"/>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10" name="Google Shape;610;p54"/>
            <p:cNvSpPr/>
            <p:nvPr/>
          </p:nvSpPr>
          <p:spPr>
            <a:xfrm rot="10800000">
              <a:off x="13996964" y="4907111"/>
              <a:ext cx="4464459" cy="4631501"/>
            </a:xfrm>
            <a:prstGeom prst="blockArc">
              <a:avLst>
                <a:gd fmla="val 10800000" name="adj1"/>
                <a:gd fmla="val 0" name="adj2"/>
                <a:gd fmla="val 9694" name="adj3"/>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11" name="Google Shape;611;p54"/>
            <p:cNvSpPr/>
            <p:nvPr/>
          </p:nvSpPr>
          <p:spPr>
            <a:xfrm>
              <a:off x="9956596" y="4907108"/>
              <a:ext cx="4464459" cy="4631501"/>
            </a:xfrm>
            <a:prstGeom prst="blockArc">
              <a:avLst>
                <a:gd fmla="val 10800000" name="adj1"/>
                <a:gd fmla="val 0" name="adj2"/>
                <a:gd fmla="val 9694" name="adj3"/>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12" name="Google Shape;612;p54"/>
            <p:cNvSpPr/>
            <p:nvPr/>
          </p:nvSpPr>
          <p:spPr>
            <a:xfrm>
              <a:off x="18037332" y="4907110"/>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13" name="Google Shape;613;p54"/>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614" name="Google Shape;614;p54"/>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615" name="Google Shape;615;p54"/>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616" name="Google Shape;616;p54"/>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617" name="Google Shape;617;p54"/>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618" name="Google Shape;618;p54"/>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9" name="Google Shape;619;p54"/>
          <p:cNvSpPr txBox="1"/>
          <p:nvPr>
            <p:ph idx="2" type="body"/>
          </p:nvPr>
        </p:nvSpPr>
        <p:spPr>
          <a:xfrm>
            <a:off x="1333175" y="4539912"/>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0" name="Google Shape;620;p54"/>
          <p:cNvSpPr txBox="1"/>
          <p:nvPr>
            <p:ph idx="3" type="body"/>
          </p:nvPr>
        </p:nvSpPr>
        <p:spPr>
          <a:xfrm>
            <a:off x="7165569" y="4535946"/>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1" name="Google Shape;621;p54"/>
          <p:cNvSpPr txBox="1"/>
          <p:nvPr>
            <p:ph idx="4" type="body"/>
          </p:nvPr>
        </p:nvSpPr>
        <p:spPr>
          <a:xfrm>
            <a:off x="5229634" y="4542698"/>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2" name="Google Shape;622;p54"/>
          <p:cNvSpPr txBox="1"/>
          <p:nvPr>
            <p:ph idx="5" type="body"/>
          </p:nvPr>
        </p:nvSpPr>
        <p:spPr>
          <a:xfrm>
            <a:off x="9101503" y="4557649"/>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3" name="Google Shape;623;p54"/>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24" name="Google Shape;624;p54"/>
          <p:cNvGrpSpPr/>
          <p:nvPr/>
        </p:nvGrpSpPr>
        <p:grpSpPr>
          <a:xfrm>
            <a:off x="4571670" y="6135034"/>
            <a:ext cx="3059425" cy="407404"/>
            <a:chOff x="4345239" y="6324600"/>
            <a:chExt cx="3059425" cy="407404"/>
          </a:xfrm>
        </p:grpSpPr>
        <p:sp>
          <p:nvSpPr>
            <p:cNvPr id="625" name="Google Shape;625;p54"/>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626" name="Google Shape;626;p54"/>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4">
  <p:cSld name="percentage graph x 4">
    <p:spTree>
      <p:nvGrpSpPr>
        <p:cNvPr id="627" name="Shape 627"/>
        <p:cNvGrpSpPr/>
        <p:nvPr/>
      </p:nvGrpSpPr>
      <p:grpSpPr>
        <a:xfrm>
          <a:off x="0" y="0"/>
          <a:ext cx="0" cy="0"/>
          <a:chOff x="0" y="0"/>
          <a:chExt cx="0" cy="0"/>
        </a:xfrm>
      </p:grpSpPr>
      <p:grpSp>
        <p:nvGrpSpPr>
          <p:cNvPr id="628" name="Google Shape;628;p55"/>
          <p:cNvGrpSpPr/>
          <p:nvPr/>
        </p:nvGrpSpPr>
        <p:grpSpPr>
          <a:xfrm>
            <a:off x="958611" y="1840131"/>
            <a:ext cx="10383759" cy="2382415"/>
            <a:chOff x="2122935" y="4949396"/>
            <a:chExt cx="20123405" cy="5001613"/>
          </a:xfrm>
        </p:grpSpPr>
        <p:sp>
          <p:nvSpPr>
            <p:cNvPr id="629" name="Google Shape;629;p55"/>
            <p:cNvSpPr/>
            <p:nvPr/>
          </p:nvSpPr>
          <p:spPr>
            <a:xfrm>
              <a:off x="2122935" y="4949396"/>
              <a:ext cx="3790687"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630" name="Google Shape;630;p55"/>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631" name="Google Shape;631;p55"/>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632" name="Google Shape;632;p55"/>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633" name="Google Shape;633;p55"/>
            <p:cNvSpPr txBox="1"/>
            <p:nvPr/>
          </p:nvSpPr>
          <p:spPr>
            <a:xfrm>
              <a:off x="12638765"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Title Three</a:t>
              </a:r>
              <a:endParaRPr b="0" i="0" sz="1400" u="none" cap="none" strike="noStrike">
                <a:solidFill>
                  <a:srgbClr val="000000"/>
                </a:solidFill>
                <a:latin typeface="Arial"/>
                <a:ea typeface="Arial"/>
                <a:cs typeface="Arial"/>
                <a:sym typeface="Arial"/>
              </a:endParaRPr>
            </a:p>
          </p:txBody>
        </p:sp>
        <p:sp>
          <p:nvSpPr>
            <p:cNvPr id="634" name="Google Shape;634;p55"/>
            <p:cNvSpPr txBox="1"/>
            <p:nvPr/>
          </p:nvSpPr>
          <p:spPr>
            <a:xfrm>
              <a:off x="18030317"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Title Four</a:t>
              </a:r>
              <a:endParaRPr b="0" i="0" sz="1400" u="none" cap="none" strike="noStrike">
                <a:solidFill>
                  <a:srgbClr val="000000"/>
                </a:solidFill>
                <a:latin typeface="Arial"/>
                <a:ea typeface="Arial"/>
                <a:cs typeface="Arial"/>
                <a:sym typeface="Arial"/>
              </a:endParaRPr>
            </a:p>
          </p:txBody>
        </p:sp>
      </p:grpSp>
      <p:sp>
        <p:nvSpPr>
          <p:cNvPr id="635" name="Google Shape;635;p55"/>
          <p:cNvSpPr txBox="1"/>
          <p:nvPr>
            <p:ph idx="1" type="body"/>
          </p:nvPr>
        </p:nvSpPr>
        <p:spPr>
          <a:xfrm>
            <a:off x="893815" y="426599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6" name="Google Shape;636;p55"/>
          <p:cNvSpPr txBox="1"/>
          <p:nvPr>
            <p:ph idx="2" type="body"/>
          </p:nvPr>
        </p:nvSpPr>
        <p:spPr>
          <a:xfrm>
            <a:off x="3660245" y="4251141"/>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7" name="Google Shape;637;p55"/>
          <p:cNvSpPr txBox="1"/>
          <p:nvPr>
            <p:ph idx="3" type="body"/>
          </p:nvPr>
        </p:nvSpPr>
        <p:spPr>
          <a:xfrm>
            <a:off x="6427562" y="4217367"/>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8" name="Google Shape;638;p55"/>
          <p:cNvSpPr txBox="1"/>
          <p:nvPr>
            <p:ph idx="4" type="body"/>
          </p:nvPr>
        </p:nvSpPr>
        <p:spPr>
          <a:xfrm>
            <a:off x="9193992" y="4202518"/>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9" name="Google Shape;639;p55"/>
          <p:cNvSpPr txBox="1"/>
          <p:nvPr>
            <p:ph idx="5" type="body"/>
          </p:nvPr>
        </p:nvSpPr>
        <p:spPr>
          <a:xfrm>
            <a:off x="904742"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3600"/>
              <a:buNone/>
              <a:defRPr b="1" i="0" sz="36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0" name="Google Shape;640;p55"/>
          <p:cNvSpPr txBox="1"/>
          <p:nvPr>
            <p:ph idx="6" type="body"/>
          </p:nvPr>
        </p:nvSpPr>
        <p:spPr>
          <a:xfrm>
            <a:off x="3697637"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3600"/>
              <a:buNone/>
              <a:defRPr b="1" i="0" sz="36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1" name="Google Shape;641;p55"/>
          <p:cNvSpPr txBox="1"/>
          <p:nvPr>
            <p:ph idx="7" type="body"/>
          </p:nvPr>
        </p:nvSpPr>
        <p:spPr>
          <a:xfrm>
            <a:off x="6477675"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3600"/>
              <a:buNone/>
              <a:defRPr b="1" i="0" sz="36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2" name="Google Shape;642;p55"/>
          <p:cNvSpPr txBox="1"/>
          <p:nvPr>
            <p:ph idx="8" type="body"/>
          </p:nvPr>
        </p:nvSpPr>
        <p:spPr>
          <a:xfrm>
            <a:off x="9270570"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3600"/>
              <a:buNone/>
              <a:defRPr b="1" i="0" sz="36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p55"/>
          <p:cNvSpPr txBox="1"/>
          <p:nvPr>
            <p:ph idx="9"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44" name="Google Shape;644;p55"/>
          <p:cNvGrpSpPr/>
          <p:nvPr/>
        </p:nvGrpSpPr>
        <p:grpSpPr>
          <a:xfrm>
            <a:off x="4571670" y="6135034"/>
            <a:ext cx="3059425" cy="407404"/>
            <a:chOff x="4345239" y="6324600"/>
            <a:chExt cx="3059425" cy="407404"/>
          </a:xfrm>
        </p:grpSpPr>
        <p:sp>
          <p:nvSpPr>
            <p:cNvPr id="645" name="Google Shape;645;p55"/>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646" name="Google Shape;646;p55"/>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3">
  <p:cSld name="percentage graph x 3">
    <p:spTree>
      <p:nvGrpSpPr>
        <p:cNvPr id="647" name="Shape 647"/>
        <p:cNvGrpSpPr/>
        <p:nvPr/>
      </p:nvGrpSpPr>
      <p:grpSpPr>
        <a:xfrm>
          <a:off x="0" y="0"/>
          <a:ext cx="0" cy="0"/>
          <a:chOff x="0" y="0"/>
          <a:chExt cx="0" cy="0"/>
        </a:xfrm>
      </p:grpSpPr>
      <p:grpSp>
        <p:nvGrpSpPr>
          <p:cNvPr id="648" name="Google Shape;648;p56"/>
          <p:cNvGrpSpPr/>
          <p:nvPr/>
        </p:nvGrpSpPr>
        <p:grpSpPr>
          <a:xfrm>
            <a:off x="2282521" y="1805252"/>
            <a:ext cx="7491958" cy="1805615"/>
            <a:chOff x="7490990" y="4949396"/>
            <a:chExt cx="14519185" cy="3790686"/>
          </a:xfrm>
        </p:grpSpPr>
        <p:sp>
          <p:nvSpPr>
            <p:cNvPr id="649" name="Google Shape;649;p56"/>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650" name="Google Shape;650;p56"/>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651" name="Google Shape;651;p56"/>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grpSp>
      <p:sp>
        <p:nvSpPr>
          <p:cNvPr id="652" name="Google Shape;652;p56"/>
          <p:cNvSpPr txBox="1"/>
          <p:nvPr>
            <p:ph idx="1" type="body"/>
          </p:nvPr>
        </p:nvSpPr>
        <p:spPr>
          <a:xfrm>
            <a:off x="2214217" y="4216262"/>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3" name="Google Shape;653;p56"/>
          <p:cNvSpPr txBox="1"/>
          <p:nvPr>
            <p:ph idx="2" type="body"/>
          </p:nvPr>
        </p:nvSpPr>
        <p:spPr>
          <a:xfrm>
            <a:off x="4981534" y="4182488"/>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4" name="Google Shape;654;p56"/>
          <p:cNvSpPr txBox="1"/>
          <p:nvPr>
            <p:ph idx="3" type="body"/>
          </p:nvPr>
        </p:nvSpPr>
        <p:spPr>
          <a:xfrm>
            <a:off x="774796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5" name="Google Shape;655;p56"/>
          <p:cNvSpPr txBox="1"/>
          <p:nvPr>
            <p:ph idx="4" type="body"/>
          </p:nvPr>
        </p:nvSpPr>
        <p:spPr>
          <a:xfrm>
            <a:off x="2251609"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3600"/>
              <a:buNone/>
              <a:defRPr b="1" i="0" sz="36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56"/>
          <p:cNvSpPr txBox="1"/>
          <p:nvPr>
            <p:ph idx="5" type="body"/>
          </p:nvPr>
        </p:nvSpPr>
        <p:spPr>
          <a:xfrm>
            <a:off x="5031647"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3600"/>
              <a:buNone/>
              <a:defRPr b="1" i="0" sz="36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7" name="Google Shape;657;p56"/>
          <p:cNvSpPr txBox="1"/>
          <p:nvPr>
            <p:ph idx="6" type="body"/>
          </p:nvPr>
        </p:nvSpPr>
        <p:spPr>
          <a:xfrm>
            <a:off x="7824542"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3600"/>
              <a:buNone/>
              <a:defRPr b="1" i="0" sz="36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8" name="Google Shape;658;p56"/>
          <p:cNvSpPr txBox="1"/>
          <p:nvPr>
            <p:ph idx="7"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59" name="Google Shape;659;p56"/>
          <p:cNvGrpSpPr/>
          <p:nvPr/>
        </p:nvGrpSpPr>
        <p:grpSpPr>
          <a:xfrm>
            <a:off x="4571670" y="6135034"/>
            <a:ext cx="3059425" cy="407404"/>
            <a:chOff x="4345239" y="6324600"/>
            <a:chExt cx="3059425" cy="407404"/>
          </a:xfrm>
        </p:grpSpPr>
        <p:sp>
          <p:nvSpPr>
            <p:cNvPr id="660" name="Google Shape;660;p56"/>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661" name="Google Shape;661;p56"/>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icon graph">
  <p:cSld name="Circle icon graph">
    <p:spTree>
      <p:nvGrpSpPr>
        <p:cNvPr id="662" name="Shape 662"/>
        <p:cNvGrpSpPr/>
        <p:nvPr/>
      </p:nvGrpSpPr>
      <p:grpSpPr>
        <a:xfrm>
          <a:off x="0" y="0"/>
          <a:ext cx="0" cy="0"/>
          <a:chOff x="0" y="0"/>
          <a:chExt cx="0" cy="0"/>
        </a:xfrm>
      </p:grpSpPr>
      <p:grpSp>
        <p:nvGrpSpPr>
          <p:cNvPr id="663" name="Google Shape;663;p57"/>
          <p:cNvGrpSpPr/>
          <p:nvPr/>
        </p:nvGrpSpPr>
        <p:grpSpPr>
          <a:xfrm flipH="1">
            <a:off x="8729578" y="863758"/>
            <a:ext cx="3462422" cy="4621568"/>
            <a:chOff x="1333421" y="1575267"/>
            <a:chExt cx="7926559" cy="10580207"/>
          </a:xfrm>
        </p:grpSpPr>
        <p:sp>
          <p:nvSpPr>
            <p:cNvPr id="664" name="Google Shape;664;p57"/>
            <p:cNvSpPr/>
            <p:nvPr/>
          </p:nvSpPr>
          <p:spPr>
            <a:xfrm>
              <a:off x="5564524" y="5167524"/>
              <a:ext cx="1120431" cy="3380949"/>
            </a:xfrm>
            <a:custGeom>
              <a:rect b="b" l="l" r="r" t="t"/>
              <a:pathLst>
                <a:path extrusionOk="0" h="3034" w="1005">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5" name="Google Shape;665;p57"/>
            <p:cNvSpPr/>
            <p:nvPr/>
          </p:nvSpPr>
          <p:spPr>
            <a:xfrm>
              <a:off x="1333421" y="1575267"/>
              <a:ext cx="3223696" cy="1759273"/>
            </a:xfrm>
            <a:custGeom>
              <a:rect b="b" l="l" r="r" t="t"/>
              <a:pathLst>
                <a:path extrusionOk="0" h="1577" w="2891">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6" name="Google Shape;666;p57"/>
            <p:cNvSpPr/>
            <p:nvPr/>
          </p:nvSpPr>
          <p:spPr>
            <a:xfrm>
              <a:off x="3933019" y="2543357"/>
              <a:ext cx="2511140" cy="3017301"/>
            </a:xfrm>
            <a:custGeom>
              <a:rect b="b" l="l" r="r" t="t"/>
              <a:pathLst>
                <a:path extrusionOk="0" h="2708" w="2255">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7" name="Google Shape;667;p57"/>
            <p:cNvSpPr/>
            <p:nvPr/>
          </p:nvSpPr>
          <p:spPr>
            <a:xfrm>
              <a:off x="1333421" y="10386373"/>
              <a:ext cx="3223696" cy="1769101"/>
            </a:xfrm>
            <a:custGeom>
              <a:rect b="b" l="l" r="r" t="t"/>
              <a:pathLst>
                <a:path extrusionOk="0" h="1586" w="2891">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8" name="Google Shape;668;p57"/>
            <p:cNvSpPr/>
            <p:nvPr/>
          </p:nvSpPr>
          <p:spPr>
            <a:xfrm>
              <a:off x="3933019" y="8165168"/>
              <a:ext cx="2511140" cy="3012388"/>
            </a:xfrm>
            <a:custGeom>
              <a:rect b="b" l="l" r="r" t="t"/>
              <a:pathLst>
                <a:path extrusionOk="0" h="2701" w="2255">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669" name="Google Shape;669;p57"/>
            <p:cNvCxnSpPr/>
            <p:nvPr/>
          </p:nvCxnSpPr>
          <p:spPr>
            <a:xfrm flipH="1">
              <a:off x="6134567"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670" name="Google Shape;670;p57"/>
            <p:cNvCxnSpPr/>
            <p:nvPr/>
          </p:nvCxnSpPr>
          <p:spPr>
            <a:xfrm flipH="1">
              <a:off x="5854458"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671" name="Google Shape;671;p57"/>
            <p:cNvCxnSpPr/>
            <p:nvPr/>
          </p:nvCxnSpPr>
          <p:spPr>
            <a:xfrm flipH="1">
              <a:off x="5569436"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672" name="Google Shape;672;p57"/>
            <p:cNvCxnSpPr/>
            <p:nvPr/>
          </p:nvCxnSpPr>
          <p:spPr>
            <a:xfrm flipH="1">
              <a:off x="5284414"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673" name="Google Shape;673;p57"/>
            <p:cNvCxnSpPr/>
            <p:nvPr/>
          </p:nvCxnSpPr>
          <p:spPr>
            <a:xfrm flipH="1">
              <a:off x="4999393"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674" name="Google Shape;674;p57"/>
            <p:cNvCxnSpPr/>
            <p:nvPr/>
          </p:nvCxnSpPr>
          <p:spPr>
            <a:xfrm flipH="1">
              <a:off x="4719286"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675" name="Google Shape;675;p57"/>
            <p:cNvCxnSpPr/>
            <p:nvPr/>
          </p:nvCxnSpPr>
          <p:spPr>
            <a:xfrm flipH="1">
              <a:off x="4434264"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676" name="Google Shape;676;p57"/>
            <p:cNvCxnSpPr/>
            <p:nvPr/>
          </p:nvCxnSpPr>
          <p:spPr>
            <a:xfrm flipH="1">
              <a:off x="4149243"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677" name="Google Shape;677;p57"/>
            <p:cNvCxnSpPr/>
            <p:nvPr/>
          </p:nvCxnSpPr>
          <p:spPr>
            <a:xfrm flipH="1">
              <a:off x="3864221" y="1678463"/>
              <a:ext cx="152338" cy="4916"/>
            </a:xfrm>
            <a:prstGeom prst="straightConnector1">
              <a:avLst/>
            </a:prstGeom>
            <a:noFill/>
            <a:ln cap="flat" cmpd="sng" w="14400">
              <a:solidFill>
                <a:srgbClr val="7F7F7F"/>
              </a:solidFill>
              <a:prstDash val="solid"/>
              <a:round/>
              <a:headEnd len="sm" w="sm" type="none"/>
              <a:tailEnd len="sm" w="sm" type="none"/>
            </a:ln>
          </p:spPr>
        </p:cxnSp>
        <p:sp>
          <p:nvSpPr>
            <p:cNvPr id="678" name="Google Shape;678;p57"/>
            <p:cNvSpPr/>
            <p:nvPr/>
          </p:nvSpPr>
          <p:spPr>
            <a:xfrm>
              <a:off x="3603768" y="1678463"/>
              <a:ext cx="127768" cy="44229"/>
            </a:xfrm>
            <a:custGeom>
              <a:rect b="b" l="l" r="r" t="t"/>
              <a:pathLst>
                <a:path extrusionOk="0" h="41" w="113">
                  <a:moveTo>
                    <a:pt x="112" y="0"/>
                  </a:moveTo>
                  <a:lnTo>
                    <a:pt x="40" y="0"/>
                  </a:lnTo>
                  <a:lnTo>
                    <a:pt x="0" y="4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679" name="Google Shape;679;p57"/>
            <p:cNvCxnSpPr/>
            <p:nvPr/>
          </p:nvCxnSpPr>
          <p:spPr>
            <a:xfrm flipH="1">
              <a:off x="3412117" y="1830804"/>
              <a:ext cx="98283" cy="108112"/>
            </a:xfrm>
            <a:prstGeom prst="straightConnector1">
              <a:avLst/>
            </a:prstGeom>
            <a:noFill/>
            <a:ln cap="flat" cmpd="sng" w="14400">
              <a:solidFill>
                <a:srgbClr val="7F7F7F"/>
              </a:solidFill>
              <a:prstDash val="solid"/>
              <a:round/>
              <a:headEnd len="sm" w="sm" type="none"/>
              <a:tailEnd len="sm" w="sm" type="none"/>
            </a:ln>
          </p:spPr>
        </p:cxnSp>
        <p:cxnSp>
          <p:nvCxnSpPr>
            <p:cNvPr id="680" name="Google Shape;680;p57"/>
            <p:cNvCxnSpPr/>
            <p:nvPr/>
          </p:nvCxnSpPr>
          <p:spPr>
            <a:xfrm>
              <a:off x="5716861"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81" name="Google Shape;681;p57"/>
            <p:cNvCxnSpPr/>
            <p:nvPr/>
          </p:nvCxnSpPr>
          <p:spPr>
            <a:xfrm>
              <a:off x="6001883"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82" name="Google Shape;682;p57"/>
            <p:cNvCxnSpPr/>
            <p:nvPr/>
          </p:nvCxnSpPr>
          <p:spPr>
            <a:xfrm>
              <a:off x="6281993"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83" name="Google Shape;683;p57"/>
            <p:cNvCxnSpPr/>
            <p:nvPr/>
          </p:nvCxnSpPr>
          <p:spPr>
            <a:xfrm>
              <a:off x="6567014"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84" name="Google Shape;684;p57"/>
            <p:cNvCxnSpPr/>
            <p:nvPr/>
          </p:nvCxnSpPr>
          <p:spPr>
            <a:xfrm>
              <a:off x="6852036"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85" name="Google Shape;685;p57"/>
            <p:cNvCxnSpPr/>
            <p:nvPr/>
          </p:nvCxnSpPr>
          <p:spPr>
            <a:xfrm>
              <a:off x="7137058"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86" name="Google Shape;686;p57"/>
            <p:cNvCxnSpPr/>
            <p:nvPr/>
          </p:nvCxnSpPr>
          <p:spPr>
            <a:xfrm>
              <a:off x="7422080"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87" name="Google Shape;687;p57"/>
            <p:cNvCxnSpPr/>
            <p:nvPr/>
          </p:nvCxnSpPr>
          <p:spPr>
            <a:xfrm>
              <a:off x="7702186"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88" name="Google Shape;688;p57"/>
            <p:cNvCxnSpPr/>
            <p:nvPr/>
          </p:nvCxnSpPr>
          <p:spPr>
            <a:xfrm>
              <a:off x="7987208"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89" name="Google Shape;689;p57"/>
            <p:cNvCxnSpPr/>
            <p:nvPr/>
          </p:nvCxnSpPr>
          <p:spPr>
            <a:xfrm>
              <a:off x="8272230" y="3924240"/>
              <a:ext cx="78627" cy="4913"/>
            </a:xfrm>
            <a:prstGeom prst="straightConnector1">
              <a:avLst/>
            </a:prstGeom>
            <a:noFill/>
            <a:ln cap="flat" cmpd="sng" w="14400">
              <a:solidFill>
                <a:srgbClr val="7F7F7F"/>
              </a:solidFill>
              <a:prstDash val="solid"/>
              <a:round/>
              <a:headEnd len="sm" w="sm" type="none"/>
              <a:tailEnd len="sm" w="sm" type="none"/>
            </a:ln>
          </p:spPr>
        </p:cxnSp>
        <p:cxnSp>
          <p:nvCxnSpPr>
            <p:cNvPr id="690" name="Google Shape;690;p57"/>
            <p:cNvCxnSpPr/>
            <p:nvPr/>
          </p:nvCxnSpPr>
          <p:spPr>
            <a:xfrm>
              <a:off x="6630897"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91" name="Google Shape;691;p57"/>
            <p:cNvCxnSpPr/>
            <p:nvPr/>
          </p:nvCxnSpPr>
          <p:spPr>
            <a:xfrm>
              <a:off x="6915919"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92" name="Google Shape;692;p57"/>
            <p:cNvCxnSpPr/>
            <p:nvPr/>
          </p:nvCxnSpPr>
          <p:spPr>
            <a:xfrm>
              <a:off x="7200941"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93" name="Google Shape;693;p57"/>
            <p:cNvCxnSpPr/>
            <p:nvPr/>
          </p:nvCxnSpPr>
          <p:spPr>
            <a:xfrm>
              <a:off x="7481050"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94" name="Google Shape;694;p57"/>
            <p:cNvCxnSpPr/>
            <p:nvPr/>
          </p:nvCxnSpPr>
          <p:spPr>
            <a:xfrm>
              <a:off x="7766072"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95" name="Google Shape;695;p57"/>
            <p:cNvCxnSpPr/>
            <p:nvPr/>
          </p:nvCxnSpPr>
          <p:spPr>
            <a:xfrm>
              <a:off x="8051094"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96" name="Google Shape;696;p57"/>
            <p:cNvCxnSpPr/>
            <p:nvPr/>
          </p:nvCxnSpPr>
          <p:spPr>
            <a:xfrm>
              <a:off x="8336116"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97" name="Google Shape;697;p57"/>
            <p:cNvCxnSpPr/>
            <p:nvPr/>
          </p:nvCxnSpPr>
          <p:spPr>
            <a:xfrm>
              <a:off x="8621138"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98" name="Google Shape;698;p57"/>
            <p:cNvCxnSpPr/>
            <p:nvPr/>
          </p:nvCxnSpPr>
          <p:spPr>
            <a:xfrm>
              <a:off x="8901244"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99" name="Google Shape;699;p57"/>
            <p:cNvCxnSpPr/>
            <p:nvPr/>
          </p:nvCxnSpPr>
          <p:spPr>
            <a:xfrm>
              <a:off x="9186266" y="6862914"/>
              <a:ext cx="73714" cy="4913"/>
            </a:xfrm>
            <a:prstGeom prst="straightConnector1">
              <a:avLst/>
            </a:prstGeom>
            <a:noFill/>
            <a:ln cap="flat" cmpd="sng" w="14400">
              <a:solidFill>
                <a:srgbClr val="7F7F7F"/>
              </a:solidFill>
              <a:prstDash val="solid"/>
              <a:round/>
              <a:headEnd len="sm" w="sm" type="none"/>
              <a:tailEnd len="sm" w="sm" type="none"/>
            </a:ln>
          </p:spPr>
        </p:cxnSp>
        <p:cxnSp>
          <p:nvCxnSpPr>
            <p:cNvPr id="700" name="Google Shape;700;p57"/>
            <p:cNvCxnSpPr/>
            <p:nvPr/>
          </p:nvCxnSpPr>
          <p:spPr>
            <a:xfrm>
              <a:off x="5716861"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701" name="Google Shape;701;p57"/>
            <p:cNvCxnSpPr/>
            <p:nvPr/>
          </p:nvCxnSpPr>
          <p:spPr>
            <a:xfrm>
              <a:off x="6001883"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702" name="Google Shape;702;p57"/>
            <p:cNvCxnSpPr/>
            <p:nvPr/>
          </p:nvCxnSpPr>
          <p:spPr>
            <a:xfrm>
              <a:off x="6281993"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703" name="Google Shape;703;p57"/>
            <p:cNvCxnSpPr/>
            <p:nvPr/>
          </p:nvCxnSpPr>
          <p:spPr>
            <a:xfrm>
              <a:off x="6567014"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704" name="Google Shape;704;p57"/>
            <p:cNvCxnSpPr/>
            <p:nvPr/>
          </p:nvCxnSpPr>
          <p:spPr>
            <a:xfrm>
              <a:off x="6852036"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705" name="Google Shape;705;p57"/>
            <p:cNvCxnSpPr/>
            <p:nvPr/>
          </p:nvCxnSpPr>
          <p:spPr>
            <a:xfrm>
              <a:off x="7137058"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706" name="Google Shape;706;p57"/>
            <p:cNvCxnSpPr/>
            <p:nvPr/>
          </p:nvCxnSpPr>
          <p:spPr>
            <a:xfrm>
              <a:off x="7422080"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707" name="Google Shape;707;p57"/>
            <p:cNvCxnSpPr/>
            <p:nvPr/>
          </p:nvCxnSpPr>
          <p:spPr>
            <a:xfrm>
              <a:off x="7702186"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708" name="Google Shape;708;p57"/>
            <p:cNvCxnSpPr/>
            <p:nvPr/>
          </p:nvCxnSpPr>
          <p:spPr>
            <a:xfrm>
              <a:off x="7987208"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709" name="Google Shape;709;p57"/>
            <p:cNvCxnSpPr/>
            <p:nvPr/>
          </p:nvCxnSpPr>
          <p:spPr>
            <a:xfrm>
              <a:off x="8272230" y="9663991"/>
              <a:ext cx="78627" cy="4913"/>
            </a:xfrm>
            <a:prstGeom prst="straightConnector1">
              <a:avLst/>
            </a:prstGeom>
            <a:noFill/>
            <a:ln cap="flat" cmpd="sng" w="14400">
              <a:solidFill>
                <a:srgbClr val="7F7F7F"/>
              </a:solidFill>
              <a:prstDash val="solid"/>
              <a:round/>
              <a:headEnd len="sm" w="sm" type="none"/>
              <a:tailEnd len="sm" w="sm" type="none"/>
            </a:ln>
          </p:spPr>
        </p:cxnSp>
        <p:cxnSp>
          <p:nvCxnSpPr>
            <p:cNvPr id="710" name="Google Shape;710;p57"/>
            <p:cNvCxnSpPr/>
            <p:nvPr/>
          </p:nvCxnSpPr>
          <p:spPr>
            <a:xfrm flipH="1">
              <a:off x="6109995"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711" name="Google Shape;711;p57"/>
            <p:cNvCxnSpPr/>
            <p:nvPr/>
          </p:nvCxnSpPr>
          <p:spPr>
            <a:xfrm flipH="1">
              <a:off x="5824973"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712" name="Google Shape;712;p57"/>
            <p:cNvCxnSpPr/>
            <p:nvPr/>
          </p:nvCxnSpPr>
          <p:spPr>
            <a:xfrm flipH="1">
              <a:off x="5544867"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713" name="Google Shape;713;p57"/>
            <p:cNvCxnSpPr/>
            <p:nvPr/>
          </p:nvCxnSpPr>
          <p:spPr>
            <a:xfrm flipH="1">
              <a:off x="5259845"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714" name="Google Shape;714;p57"/>
            <p:cNvCxnSpPr/>
            <p:nvPr/>
          </p:nvCxnSpPr>
          <p:spPr>
            <a:xfrm flipH="1">
              <a:off x="4974823"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715" name="Google Shape;715;p57"/>
            <p:cNvCxnSpPr/>
            <p:nvPr/>
          </p:nvCxnSpPr>
          <p:spPr>
            <a:xfrm flipH="1">
              <a:off x="4689801"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716" name="Google Shape;716;p57"/>
            <p:cNvCxnSpPr/>
            <p:nvPr/>
          </p:nvCxnSpPr>
          <p:spPr>
            <a:xfrm flipH="1">
              <a:off x="4404779"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717" name="Google Shape;717;p57"/>
            <p:cNvCxnSpPr/>
            <p:nvPr/>
          </p:nvCxnSpPr>
          <p:spPr>
            <a:xfrm flipH="1">
              <a:off x="4124670"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718" name="Google Shape;718;p57"/>
            <p:cNvCxnSpPr/>
            <p:nvPr/>
          </p:nvCxnSpPr>
          <p:spPr>
            <a:xfrm flipH="1">
              <a:off x="3839648" y="12042450"/>
              <a:ext cx="152341" cy="4913"/>
            </a:xfrm>
            <a:prstGeom prst="straightConnector1">
              <a:avLst/>
            </a:prstGeom>
            <a:noFill/>
            <a:ln cap="flat" cmpd="sng" w="14400">
              <a:solidFill>
                <a:srgbClr val="7F7F7F"/>
              </a:solidFill>
              <a:prstDash val="solid"/>
              <a:round/>
              <a:headEnd len="sm" w="sm" type="none"/>
              <a:tailEnd len="sm" w="sm" type="none"/>
            </a:ln>
          </p:spPr>
        </p:cxnSp>
        <p:sp>
          <p:nvSpPr>
            <p:cNvPr id="719" name="Google Shape;719;p57"/>
            <p:cNvSpPr/>
            <p:nvPr/>
          </p:nvSpPr>
          <p:spPr>
            <a:xfrm>
              <a:off x="3593940" y="11988392"/>
              <a:ext cx="108112" cy="54057"/>
            </a:xfrm>
            <a:custGeom>
              <a:rect b="b" l="l" r="r" t="t"/>
              <a:pathLst>
                <a:path extrusionOk="0" h="49" w="97">
                  <a:moveTo>
                    <a:pt x="96" y="48"/>
                  </a:moveTo>
                  <a:lnTo>
                    <a:pt x="32" y="48"/>
                  </a:lnTo>
                  <a:lnTo>
                    <a:pt x="0" y="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720" name="Google Shape;720;p57"/>
            <p:cNvCxnSpPr/>
            <p:nvPr/>
          </p:nvCxnSpPr>
          <p:spPr>
            <a:xfrm rot="10800000">
              <a:off x="3441602" y="11737771"/>
              <a:ext cx="88455" cy="132681"/>
            </a:xfrm>
            <a:prstGeom prst="straightConnector1">
              <a:avLst/>
            </a:prstGeom>
            <a:noFill/>
            <a:ln cap="flat" cmpd="sng" w="14400">
              <a:solidFill>
                <a:srgbClr val="7F7F7F"/>
              </a:solidFill>
              <a:prstDash val="solid"/>
              <a:round/>
              <a:headEnd len="sm" w="sm" type="none"/>
              <a:tailEnd len="sm" w="sm" type="none"/>
            </a:ln>
          </p:spPr>
        </p:cxnSp>
      </p:grpSp>
      <p:sp>
        <p:nvSpPr>
          <p:cNvPr id="721" name="Google Shape;721;p57"/>
          <p:cNvSpPr txBox="1"/>
          <p:nvPr>
            <p:ph idx="1" type="body"/>
          </p:nvPr>
        </p:nvSpPr>
        <p:spPr>
          <a:xfrm>
            <a:off x="734715" y="1476869"/>
            <a:ext cx="4312551" cy="41478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2" name="Google Shape;722;p57"/>
          <p:cNvSpPr/>
          <p:nvPr/>
        </p:nvSpPr>
        <p:spPr>
          <a:xfrm>
            <a:off x="818862"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723" name="Google Shape;723;p57"/>
          <p:cNvSpPr txBox="1"/>
          <p:nvPr>
            <p:ph idx="2" type="body"/>
          </p:nvPr>
        </p:nvSpPr>
        <p:spPr>
          <a:xfrm>
            <a:off x="734715" y="642972"/>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4" name="Google Shape;724;p57"/>
          <p:cNvSpPr txBox="1"/>
          <p:nvPr>
            <p:ph idx="3" type="body"/>
          </p:nvPr>
        </p:nvSpPr>
        <p:spPr>
          <a:xfrm>
            <a:off x="5383588" y="2854742"/>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7F59A1"/>
              </a:buClr>
              <a:buSzPts val="2200"/>
              <a:buNone/>
              <a:defRPr b="1" i="0" sz="2200">
                <a:solidFill>
                  <a:srgbClr val="7F59A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5" name="Google Shape;725;p57"/>
          <p:cNvSpPr txBox="1"/>
          <p:nvPr>
            <p:ph idx="4" type="body"/>
          </p:nvPr>
        </p:nvSpPr>
        <p:spPr>
          <a:xfrm>
            <a:off x="6505379" y="565819"/>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1B728D"/>
              </a:buClr>
              <a:buSzPts val="2200"/>
              <a:buNone/>
              <a:defRPr b="1" i="0" sz="2200">
                <a:solidFill>
                  <a:srgbClr val="1B728D"/>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6" name="Google Shape;726;p57"/>
          <p:cNvSpPr txBox="1"/>
          <p:nvPr>
            <p:ph idx="5" type="body"/>
          </p:nvPr>
        </p:nvSpPr>
        <p:spPr>
          <a:xfrm>
            <a:off x="6667060" y="513966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279BD3"/>
              </a:buClr>
              <a:buSzPts val="2200"/>
              <a:buNone/>
              <a:defRPr b="1" i="0" sz="22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7" name="Google Shape;727;p57"/>
          <p:cNvSpPr txBox="1"/>
          <p:nvPr>
            <p:ph idx="6" type="body"/>
          </p:nvPr>
        </p:nvSpPr>
        <p:spPr>
          <a:xfrm>
            <a:off x="5731326" y="4085773"/>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3D3D7D"/>
              </a:buClr>
              <a:buSzPts val="2200"/>
              <a:buNone/>
              <a:defRPr b="1" i="0" sz="2200">
                <a:solidFill>
                  <a:srgbClr val="3D3D7D"/>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8" name="Google Shape;728;p57"/>
          <p:cNvSpPr txBox="1"/>
          <p:nvPr>
            <p:ph idx="7" type="body"/>
          </p:nvPr>
        </p:nvSpPr>
        <p:spPr>
          <a:xfrm>
            <a:off x="5779231" y="159828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279BD3"/>
              </a:buClr>
              <a:buSzPts val="2200"/>
              <a:buNone/>
              <a:defRPr b="1" i="0" sz="22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29" name="Google Shape;729;p57"/>
          <p:cNvGrpSpPr/>
          <p:nvPr/>
        </p:nvGrpSpPr>
        <p:grpSpPr>
          <a:xfrm>
            <a:off x="495393" y="6135034"/>
            <a:ext cx="3059425" cy="407404"/>
            <a:chOff x="4345239" y="6324600"/>
            <a:chExt cx="3059425" cy="407404"/>
          </a:xfrm>
        </p:grpSpPr>
        <p:sp>
          <p:nvSpPr>
            <p:cNvPr id="730" name="Google Shape;730;p57"/>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31" name="Google Shape;731;p57"/>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number graph with icons A">
  <p:cSld name="5 point number graph with icons A">
    <p:spTree>
      <p:nvGrpSpPr>
        <p:cNvPr id="732" name="Shape 732"/>
        <p:cNvGrpSpPr/>
        <p:nvPr/>
      </p:nvGrpSpPr>
      <p:grpSpPr>
        <a:xfrm>
          <a:off x="0" y="0"/>
          <a:ext cx="0" cy="0"/>
          <a:chOff x="0" y="0"/>
          <a:chExt cx="0" cy="0"/>
        </a:xfrm>
      </p:grpSpPr>
      <p:sp>
        <p:nvSpPr>
          <p:cNvPr id="733" name="Google Shape;733;p58"/>
          <p:cNvSpPr txBox="1"/>
          <p:nvPr>
            <p:ph idx="1" type="body"/>
          </p:nvPr>
        </p:nvSpPr>
        <p:spPr>
          <a:xfrm>
            <a:off x="411246" y="1263516"/>
            <a:ext cx="4312551" cy="7482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200"/>
              <a:buNone/>
              <a:defRPr b="0" i="0" sz="22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4" name="Google Shape;734;p58"/>
          <p:cNvSpPr/>
          <p:nvPr/>
        </p:nvSpPr>
        <p:spPr>
          <a:xfrm>
            <a:off x="495393" y="1126973"/>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735" name="Google Shape;735;p58"/>
          <p:cNvSpPr txBox="1"/>
          <p:nvPr>
            <p:ph idx="2"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6" name="Google Shape;736;p58"/>
          <p:cNvSpPr/>
          <p:nvPr/>
        </p:nvSpPr>
        <p:spPr>
          <a:xfrm>
            <a:off x="2384303" y="2144026"/>
            <a:ext cx="2066436" cy="2071148"/>
          </a:xfrm>
          <a:custGeom>
            <a:rect b="b" l="l" r="r" t="t"/>
            <a:pathLst>
              <a:path extrusionOk="0" h="3876" w="3868">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7" name="Google Shape;737;p58"/>
          <p:cNvSpPr/>
          <p:nvPr/>
        </p:nvSpPr>
        <p:spPr>
          <a:xfrm>
            <a:off x="6875324" y="2733089"/>
            <a:ext cx="2365680" cy="2365680"/>
          </a:xfrm>
          <a:custGeom>
            <a:rect b="b" l="l" r="r" t="t"/>
            <a:pathLst>
              <a:path extrusionOk="0" h="4428" w="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8" name="Google Shape;738;p58"/>
          <p:cNvSpPr/>
          <p:nvPr/>
        </p:nvSpPr>
        <p:spPr>
          <a:xfrm>
            <a:off x="4224538" y="3013484"/>
            <a:ext cx="2313842" cy="2313842"/>
          </a:xfrm>
          <a:custGeom>
            <a:rect b="b" l="l" r="r" t="t"/>
            <a:pathLst>
              <a:path extrusionOk="0" h="4329" w="433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9" name="Google Shape;739;p58"/>
          <p:cNvSpPr/>
          <p:nvPr/>
        </p:nvSpPr>
        <p:spPr>
          <a:xfrm>
            <a:off x="8911127" y="1536112"/>
            <a:ext cx="2690842" cy="2688487"/>
          </a:xfrm>
          <a:custGeom>
            <a:rect b="b" l="l" r="r" t="t"/>
            <a:pathLst>
              <a:path extrusionOk="0" h="5033" w="5034">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0" name="Google Shape;740;p58"/>
          <p:cNvSpPr/>
          <p:nvPr/>
        </p:nvSpPr>
        <p:spPr>
          <a:xfrm>
            <a:off x="5574671" y="1498412"/>
            <a:ext cx="1983966" cy="1979254"/>
          </a:xfrm>
          <a:custGeom>
            <a:rect b="b" l="l" r="r" t="t"/>
            <a:pathLst>
              <a:path extrusionOk="0" h="3704" w="371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1" name="Google Shape;741;p58"/>
          <p:cNvSpPr/>
          <p:nvPr/>
        </p:nvSpPr>
        <p:spPr>
          <a:xfrm>
            <a:off x="2108622" y="3272672"/>
            <a:ext cx="791702" cy="791702"/>
          </a:xfrm>
          <a:custGeom>
            <a:rect b="b" l="l" r="r" t="t"/>
            <a:pathLst>
              <a:path extrusionOk="0" h="1482" w="1483">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2" name="Google Shape;742;p58"/>
          <p:cNvSpPr/>
          <p:nvPr/>
        </p:nvSpPr>
        <p:spPr>
          <a:xfrm>
            <a:off x="5923397" y="4495568"/>
            <a:ext cx="791702" cy="791702"/>
          </a:xfrm>
          <a:custGeom>
            <a:rect b="b" l="l" r="r" t="t"/>
            <a:pathLst>
              <a:path extrusionOk="0" h="1482" w="1483">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3" name="Google Shape;743;p58"/>
          <p:cNvSpPr/>
          <p:nvPr/>
        </p:nvSpPr>
        <p:spPr>
          <a:xfrm>
            <a:off x="5527546" y="1342899"/>
            <a:ext cx="791702" cy="786989"/>
          </a:xfrm>
          <a:custGeom>
            <a:rect b="b" l="l" r="r" t="t"/>
            <a:pathLst>
              <a:path extrusionOk="0" h="1473" w="148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4" name="Google Shape;744;p58"/>
          <p:cNvSpPr/>
          <p:nvPr/>
        </p:nvSpPr>
        <p:spPr>
          <a:xfrm>
            <a:off x="8058164" y="2400858"/>
            <a:ext cx="786989" cy="786989"/>
          </a:xfrm>
          <a:custGeom>
            <a:rect b="b" l="l" r="r" t="t"/>
            <a:pathLst>
              <a:path extrusionOk="0" h="1473" w="1474">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5" name="Google Shape;745;p58"/>
          <p:cNvSpPr/>
          <p:nvPr/>
        </p:nvSpPr>
        <p:spPr>
          <a:xfrm>
            <a:off x="10852680" y="1609156"/>
            <a:ext cx="786989" cy="791702"/>
          </a:xfrm>
          <a:custGeom>
            <a:rect b="b" l="l" r="r" t="t"/>
            <a:pathLst>
              <a:path extrusionOk="0" h="1482" w="1474">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6" name="Google Shape;746;p58"/>
          <p:cNvSpPr txBox="1"/>
          <p:nvPr>
            <p:ph idx="3" type="body"/>
          </p:nvPr>
        </p:nvSpPr>
        <p:spPr>
          <a:xfrm>
            <a:off x="2519373" y="2476787"/>
            <a:ext cx="1740791"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7" name="Google Shape;747;p58"/>
          <p:cNvSpPr txBox="1"/>
          <p:nvPr>
            <p:ph idx="4" type="body"/>
          </p:nvPr>
        </p:nvSpPr>
        <p:spPr>
          <a:xfrm>
            <a:off x="4466172" y="3462500"/>
            <a:ext cx="1853076"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8" name="Google Shape;748;p58"/>
          <p:cNvSpPr txBox="1"/>
          <p:nvPr>
            <p:ph idx="5" type="body"/>
          </p:nvPr>
        </p:nvSpPr>
        <p:spPr>
          <a:xfrm>
            <a:off x="5659370" y="1887731"/>
            <a:ext cx="1740791"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9" name="Google Shape;749;p58"/>
          <p:cNvSpPr txBox="1"/>
          <p:nvPr>
            <p:ph idx="6" type="body"/>
          </p:nvPr>
        </p:nvSpPr>
        <p:spPr>
          <a:xfrm>
            <a:off x="2138039" y="3421579"/>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0" name="Google Shape;750;p58"/>
          <p:cNvSpPr txBox="1"/>
          <p:nvPr>
            <p:ph idx="7" type="body"/>
          </p:nvPr>
        </p:nvSpPr>
        <p:spPr>
          <a:xfrm>
            <a:off x="6003355" y="464181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1" name="Google Shape;751;p58"/>
          <p:cNvSpPr txBox="1"/>
          <p:nvPr>
            <p:ph idx="8" type="body"/>
          </p:nvPr>
        </p:nvSpPr>
        <p:spPr>
          <a:xfrm>
            <a:off x="6964823" y="3174422"/>
            <a:ext cx="2130961"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2" name="Google Shape;752;p58"/>
          <p:cNvSpPr txBox="1"/>
          <p:nvPr>
            <p:ph idx="9" type="body"/>
          </p:nvPr>
        </p:nvSpPr>
        <p:spPr>
          <a:xfrm>
            <a:off x="9081526" y="2119951"/>
            <a:ext cx="2333958"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3" name="Google Shape;753;p58"/>
          <p:cNvSpPr txBox="1"/>
          <p:nvPr>
            <p:ph idx="13" type="body"/>
          </p:nvPr>
        </p:nvSpPr>
        <p:spPr>
          <a:xfrm>
            <a:off x="10942078" y="1707788"/>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54" name="Google Shape;754;p58"/>
          <p:cNvGrpSpPr/>
          <p:nvPr/>
        </p:nvGrpSpPr>
        <p:grpSpPr>
          <a:xfrm>
            <a:off x="495393" y="6135034"/>
            <a:ext cx="3059425" cy="407404"/>
            <a:chOff x="4345239" y="6324600"/>
            <a:chExt cx="3059425" cy="407404"/>
          </a:xfrm>
        </p:grpSpPr>
        <p:sp>
          <p:nvSpPr>
            <p:cNvPr id="755" name="Google Shape;755;p58"/>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56" name="Google Shape;756;p58"/>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
        <p:nvSpPr>
          <p:cNvPr id="757" name="Google Shape;757;p58"/>
          <p:cNvSpPr txBox="1"/>
          <p:nvPr>
            <p:ph idx="14" type="body"/>
          </p:nvPr>
        </p:nvSpPr>
        <p:spPr>
          <a:xfrm>
            <a:off x="5575772" y="139006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8" name="Google Shape;758;p58"/>
          <p:cNvSpPr txBox="1"/>
          <p:nvPr>
            <p:ph idx="15" type="body"/>
          </p:nvPr>
        </p:nvSpPr>
        <p:spPr>
          <a:xfrm>
            <a:off x="8119887" y="2463875"/>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759" name="Shape 759"/>
        <p:cNvGrpSpPr/>
        <p:nvPr/>
      </p:nvGrpSpPr>
      <p:grpSpPr>
        <a:xfrm>
          <a:off x="0" y="0"/>
          <a:ext cx="0" cy="0"/>
          <a:chOff x="0" y="0"/>
          <a:chExt cx="0" cy="0"/>
        </a:xfrm>
      </p:grpSpPr>
      <p:sp>
        <p:nvSpPr>
          <p:cNvPr id="760" name="Google Shape;760;p59"/>
          <p:cNvSpPr/>
          <p:nvPr/>
        </p:nvSpPr>
        <p:spPr>
          <a:xfrm>
            <a:off x="495393" y="1126973"/>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761" name="Google Shape;761;p59"/>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2" name="Google Shape;762;p59"/>
          <p:cNvSpPr/>
          <p:nvPr/>
        </p:nvSpPr>
        <p:spPr>
          <a:xfrm>
            <a:off x="2089889" y="2141094"/>
            <a:ext cx="2664102" cy="2664102"/>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3" name="Google Shape;763;p59"/>
          <p:cNvSpPr/>
          <p:nvPr/>
        </p:nvSpPr>
        <p:spPr>
          <a:xfrm>
            <a:off x="4385115" y="2141094"/>
            <a:ext cx="2664102" cy="2664102"/>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4" name="Google Shape;764;p59"/>
          <p:cNvSpPr/>
          <p:nvPr/>
        </p:nvSpPr>
        <p:spPr>
          <a:xfrm>
            <a:off x="6680341" y="2141094"/>
            <a:ext cx="2664102" cy="2664102"/>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5" name="Google Shape;765;p59"/>
          <p:cNvSpPr/>
          <p:nvPr/>
        </p:nvSpPr>
        <p:spPr>
          <a:xfrm>
            <a:off x="8975567" y="2141094"/>
            <a:ext cx="2664102" cy="2664102"/>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6" name="Google Shape;766;p59"/>
          <p:cNvSpPr/>
          <p:nvPr/>
        </p:nvSpPr>
        <p:spPr>
          <a:xfrm>
            <a:off x="2458765" y="1698686"/>
            <a:ext cx="1268168" cy="1268168"/>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7" name="Google Shape;767;p59"/>
          <p:cNvSpPr/>
          <p:nvPr/>
        </p:nvSpPr>
        <p:spPr>
          <a:xfrm>
            <a:off x="4753991" y="1698686"/>
            <a:ext cx="1268168" cy="1268168"/>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8" name="Google Shape;768;p59"/>
          <p:cNvSpPr/>
          <p:nvPr/>
        </p:nvSpPr>
        <p:spPr>
          <a:xfrm>
            <a:off x="7049217" y="1698686"/>
            <a:ext cx="1268168" cy="1268168"/>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9" name="Google Shape;769;p59"/>
          <p:cNvSpPr/>
          <p:nvPr/>
        </p:nvSpPr>
        <p:spPr>
          <a:xfrm>
            <a:off x="9344443" y="1698686"/>
            <a:ext cx="1268168" cy="1268168"/>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0" name="Google Shape;770;p59"/>
          <p:cNvSpPr/>
          <p:nvPr/>
        </p:nvSpPr>
        <p:spPr>
          <a:xfrm>
            <a:off x="2562014" y="1786976"/>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1" name="Google Shape;771;p59"/>
          <p:cNvSpPr/>
          <p:nvPr/>
        </p:nvSpPr>
        <p:spPr>
          <a:xfrm>
            <a:off x="4860745" y="1805440"/>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2" name="Google Shape;772;p59"/>
          <p:cNvSpPr/>
          <p:nvPr/>
        </p:nvSpPr>
        <p:spPr>
          <a:xfrm>
            <a:off x="7155971" y="1805439"/>
            <a:ext cx="1054660" cy="105466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3" name="Google Shape;773;p59"/>
          <p:cNvSpPr/>
          <p:nvPr/>
        </p:nvSpPr>
        <p:spPr>
          <a:xfrm>
            <a:off x="9451197" y="1805439"/>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4" name="Google Shape;774;p59"/>
          <p:cNvSpPr/>
          <p:nvPr/>
        </p:nvSpPr>
        <p:spPr>
          <a:xfrm>
            <a:off x="3435379" y="4279578"/>
            <a:ext cx="879736" cy="879735"/>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5" name="Google Shape;775;p59"/>
          <p:cNvSpPr/>
          <p:nvPr/>
        </p:nvSpPr>
        <p:spPr>
          <a:xfrm>
            <a:off x="5798873" y="4279578"/>
            <a:ext cx="879736" cy="879735"/>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6" name="Google Shape;776;p59"/>
          <p:cNvSpPr/>
          <p:nvPr/>
        </p:nvSpPr>
        <p:spPr>
          <a:xfrm>
            <a:off x="8095831" y="4279578"/>
            <a:ext cx="879736" cy="879735"/>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7" name="Google Shape;777;p59"/>
          <p:cNvSpPr/>
          <p:nvPr/>
        </p:nvSpPr>
        <p:spPr>
          <a:xfrm>
            <a:off x="10526240" y="4279578"/>
            <a:ext cx="879736" cy="879735"/>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8" name="Google Shape;778;p59"/>
          <p:cNvSpPr txBox="1"/>
          <p:nvPr>
            <p:ph idx="2" type="body"/>
          </p:nvPr>
        </p:nvSpPr>
        <p:spPr>
          <a:xfrm>
            <a:off x="2747941" y="194690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4800"/>
              <a:buNone/>
              <a:defRPr b="1" i="0" sz="48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9" name="Google Shape;779;p59"/>
          <p:cNvSpPr txBox="1"/>
          <p:nvPr>
            <p:ph idx="3" type="body"/>
          </p:nvPr>
        </p:nvSpPr>
        <p:spPr>
          <a:xfrm>
            <a:off x="5064548" y="1949503"/>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4800"/>
              <a:buNone/>
              <a:defRPr b="1" i="0" sz="48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0" name="Google Shape;780;p59"/>
          <p:cNvSpPr txBox="1"/>
          <p:nvPr>
            <p:ph idx="4" type="body"/>
          </p:nvPr>
        </p:nvSpPr>
        <p:spPr>
          <a:xfrm>
            <a:off x="7338393" y="1962861"/>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4800"/>
              <a:buNone/>
              <a:defRPr b="1" i="0" sz="48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1" name="Google Shape;781;p59"/>
          <p:cNvSpPr txBox="1"/>
          <p:nvPr>
            <p:ph idx="5" type="body"/>
          </p:nvPr>
        </p:nvSpPr>
        <p:spPr>
          <a:xfrm>
            <a:off x="9655000" y="196545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4800"/>
              <a:buNone/>
              <a:defRPr b="1" i="0" sz="48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2" name="Google Shape;782;p59"/>
          <p:cNvSpPr txBox="1"/>
          <p:nvPr>
            <p:ph idx="6" type="body"/>
          </p:nvPr>
        </p:nvSpPr>
        <p:spPr>
          <a:xfrm>
            <a:off x="2291885" y="313586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3" name="Google Shape;783;p59"/>
          <p:cNvSpPr txBox="1"/>
          <p:nvPr>
            <p:ph idx="7" type="body"/>
          </p:nvPr>
        </p:nvSpPr>
        <p:spPr>
          <a:xfrm>
            <a:off x="4623112" y="311706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4" name="Google Shape;784;p59"/>
          <p:cNvSpPr txBox="1"/>
          <p:nvPr>
            <p:ph idx="8" type="body"/>
          </p:nvPr>
        </p:nvSpPr>
        <p:spPr>
          <a:xfrm>
            <a:off x="6878370" y="312153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5" name="Google Shape;785;p59"/>
          <p:cNvSpPr txBox="1"/>
          <p:nvPr>
            <p:ph idx="9" type="body"/>
          </p:nvPr>
        </p:nvSpPr>
        <p:spPr>
          <a:xfrm>
            <a:off x="9209597" y="310273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86" name="Google Shape;786;p59"/>
          <p:cNvGrpSpPr/>
          <p:nvPr/>
        </p:nvGrpSpPr>
        <p:grpSpPr>
          <a:xfrm>
            <a:off x="495393" y="6135034"/>
            <a:ext cx="3059425" cy="407404"/>
            <a:chOff x="4345239" y="6324600"/>
            <a:chExt cx="3059425" cy="407404"/>
          </a:xfrm>
        </p:grpSpPr>
        <p:sp>
          <p:nvSpPr>
            <p:cNvPr id="787" name="Google Shape;787;p59"/>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88" name="Google Shape;788;p59"/>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icon graph">
  <p:cSld name="4 point icon graph">
    <p:spTree>
      <p:nvGrpSpPr>
        <p:cNvPr id="789" name="Shape 789"/>
        <p:cNvGrpSpPr/>
        <p:nvPr/>
      </p:nvGrpSpPr>
      <p:grpSpPr>
        <a:xfrm>
          <a:off x="0" y="0"/>
          <a:ext cx="0" cy="0"/>
          <a:chOff x="0" y="0"/>
          <a:chExt cx="0" cy="0"/>
        </a:xfrm>
      </p:grpSpPr>
      <p:sp>
        <p:nvSpPr>
          <p:cNvPr id="790" name="Google Shape;790;p60"/>
          <p:cNvSpPr/>
          <p:nvPr/>
        </p:nvSpPr>
        <p:spPr>
          <a:xfrm>
            <a:off x="4292836" y="2475929"/>
            <a:ext cx="1660392" cy="233707"/>
          </a:xfrm>
          <a:custGeom>
            <a:rect b="b" l="l" r="r" t="t"/>
            <a:pathLst>
              <a:path extrusionOk="0" h="154" w="1088">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1" name="Google Shape;791;p60"/>
          <p:cNvSpPr/>
          <p:nvPr/>
        </p:nvSpPr>
        <p:spPr>
          <a:xfrm>
            <a:off x="3846806" y="2428576"/>
            <a:ext cx="323830" cy="326885"/>
          </a:xfrm>
          <a:custGeom>
            <a:rect b="b" l="l" r="r" t="t"/>
            <a:pathLst>
              <a:path extrusionOk="0" h="215" w="213">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2" name="Google Shape;792;p60"/>
          <p:cNvSpPr/>
          <p:nvPr/>
        </p:nvSpPr>
        <p:spPr>
          <a:xfrm>
            <a:off x="3912488" y="2494259"/>
            <a:ext cx="192465" cy="193992"/>
          </a:xfrm>
          <a:custGeom>
            <a:rect b="b" l="l" r="r" t="t"/>
            <a:pathLst>
              <a:path extrusionOk="0" h="128" w="127">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3" name="Google Shape;793;p60"/>
          <p:cNvSpPr/>
          <p:nvPr/>
        </p:nvSpPr>
        <p:spPr>
          <a:xfrm>
            <a:off x="3324401" y="800258"/>
            <a:ext cx="1370167" cy="1510697"/>
          </a:xfrm>
          <a:custGeom>
            <a:rect b="b" l="l" r="r" t="t"/>
            <a:pathLst>
              <a:path extrusionOk="0" h="990" w="898">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4" name="Google Shape;794;p60"/>
          <p:cNvSpPr/>
          <p:nvPr/>
        </p:nvSpPr>
        <p:spPr>
          <a:xfrm>
            <a:off x="6055570" y="2428576"/>
            <a:ext cx="325357" cy="326885"/>
          </a:xfrm>
          <a:custGeom>
            <a:rect b="b" l="l" r="r" t="t"/>
            <a:pathLst>
              <a:path extrusionOk="0" h="215" w="214">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5" name="Google Shape;795;p60"/>
          <p:cNvSpPr/>
          <p:nvPr/>
        </p:nvSpPr>
        <p:spPr>
          <a:xfrm>
            <a:off x="6119725" y="2494259"/>
            <a:ext cx="193993" cy="193992"/>
          </a:xfrm>
          <a:custGeom>
            <a:rect b="b" l="l" r="r" t="t"/>
            <a:pathLst>
              <a:path extrusionOk="0" h="128" w="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6" name="Google Shape;796;p60"/>
          <p:cNvSpPr/>
          <p:nvPr/>
        </p:nvSpPr>
        <p:spPr>
          <a:xfrm>
            <a:off x="5531638" y="2921959"/>
            <a:ext cx="1368640" cy="1512224"/>
          </a:xfrm>
          <a:custGeom>
            <a:rect b="b" l="l" r="r" t="t"/>
            <a:pathLst>
              <a:path extrusionOk="0" h="991" w="897">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7" name="Google Shape;797;p60"/>
          <p:cNvSpPr/>
          <p:nvPr/>
        </p:nvSpPr>
        <p:spPr>
          <a:xfrm>
            <a:off x="6489380" y="2475929"/>
            <a:ext cx="1660392" cy="233707"/>
          </a:xfrm>
          <a:custGeom>
            <a:rect b="b" l="l" r="r" t="t"/>
            <a:pathLst>
              <a:path extrusionOk="0" h="154" w="1088">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8" name="Google Shape;798;p60"/>
          <p:cNvSpPr/>
          <p:nvPr/>
        </p:nvSpPr>
        <p:spPr>
          <a:xfrm>
            <a:off x="8249060" y="2428576"/>
            <a:ext cx="326885" cy="326885"/>
          </a:xfrm>
          <a:custGeom>
            <a:rect b="b" l="l" r="r" t="t"/>
            <a:pathLst>
              <a:path extrusionOk="0" h="215" w="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9" name="Google Shape;799;p60"/>
          <p:cNvSpPr/>
          <p:nvPr/>
        </p:nvSpPr>
        <p:spPr>
          <a:xfrm>
            <a:off x="8316270" y="2494259"/>
            <a:ext cx="192465" cy="193992"/>
          </a:xfrm>
          <a:custGeom>
            <a:rect b="b" l="l" r="r" t="t"/>
            <a:pathLst>
              <a:path extrusionOk="0" h="128" w="127">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00" name="Google Shape;800;p60"/>
          <p:cNvSpPr/>
          <p:nvPr/>
        </p:nvSpPr>
        <p:spPr>
          <a:xfrm>
            <a:off x="7728183" y="800258"/>
            <a:ext cx="1367112" cy="1510697"/>
          </a:xfrm>
          <a:custGeom>
            <a:rect b="b" l="l" r="r" t="t"/>
            <a:pathLst>
              <a:path extrusionOk="0" h="990" w="896">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01" name="Google Shape;801;p60"/>
          <p:cNvSpPr/>
          <p:nvPr/>
        </p:nvSpPr>
        <p:spPr>
          <a:xfrm>
            <a:off x="8684398" y="2475929"/>
            <a:ext cx="1661920" cy="233707"/>
          </a:xfrm>
          <a:custGeom>
            <a:rect b="b" l="l" r="r" t="t"/>
            <a:pathLst>
              <a:path extrusionOk="0" h="154" w="1089">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02" name="Google Shape;802;p60"/>
          <p:cNvSpPr/>
          <p:nvPr/>
        </p:nvSpPr>
        <p:spPr>
          <a:xfrm>
            <a:off x="10445605" y="2428576"/>
            <a:ext cx="325357" cy="326885"/>
          </a:xfrm>
          <a:custGeom>
            <a:rect b="b" l="l" r="r" t="t"/>
            <a:pathLst>
              <a:path extrusionOk="0" h="215" w="214">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03" name="Google Shape;803;p60"/>
          <p:cNvSpPr/>
          <p:nvPr/>
        </p:nvSpPr>
        <p:spPr>
          <a:xfrm>
            <a:off x="10512815" y="2494259"/>
            <a:ext cx="190937" cy="193992"/>
          </a:xfrm>
          <a:custGeom>
            <a:rect b="b" l="l" r="r" t="t"/>
            <a:pathLst>
              <a:path extrusionOk="0" h="128" w="126">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04" name="Google Shape;804;p60"/>
          <p:cNvSpPr/>
          <p:nvPr/>
        </p:nvSpPr>
        <p:spPr>
          <a:xfrm>
            <a:off x="9924727" y="2921959"/>
            <a:ext cx="1367112" cy="1512224"/>
          </a:xfrm>
          <a:custGeom>
            <a:rect b="b" l="l" r="r" t="t"/>
            <a:pathLst>
              <a:path extrusionOk="0" h="991" w="896">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05" name="Google Shape;805;p60"/>
          <p:cNvSpPr txBox="1"/>
          <p:nvPr/>
        </p:nvSpPr>
        <p:spPr>
          <a:xfrm>
            <a:off x="5691808"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806" name="Google Shape;806;p60"/>
          <p:cNvSpPr txBox="1"/>
          <p:nvPr/>
        </p:nvSpPr>
        <p:spPr>
          <a:xfrm>
            <a:off x="9795863" y="1322650"/>
            <a:ext cx="163858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807" name="Google Shape;807;p60"/>
          <p:cNvSpPr txBox="1"/>
          <p:nvPr/>
        </p:nvSpPr>
        <p:spPr>
          <a:xfrm>
            <a:off x="7895149" y="3013347"/>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808" name="Google Shape;808;p60"/>
          <p:cNvSpPr txBox="1"/>
          <p:nvPr>
            <p:ph idx="1" type="body"/>
          </p:nvPr>
        </p:nvSpPr>
        <p:spPr>
          <a:xfrm>
            <a:off x="2833955" y="2984923"/>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9" name="Google Shape;809;p60"/>
          <p:cNvSpPr txBox="1"/>
          <p:nvPr>
            <p:ph idx="2" type="body"/>
          </p:nvPr>
        </p:nvSpPr>
        <p:spPr>
          <a:xfrm>
            <a:off x="7261647" y="2951026"/>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0" name="Google Shape;810;p60"/>
          <p:cNvSpPr txBox="1"/>
          <p:nvPr>
            <p:ph idx="3" type="body"/>
          </p:nvPr>
        </p:nvSpPr>
        <p:spPr>
          <a:xfrm>
            <a:off x="5051398" y="1028522"/>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1" name="Google Shape;811;p60"/>
          <p:cNvSpPr txBox="1"/>
          <p:nvPr>
            <p:ph idx="4" type="body"/>
          </p:nvPr>
        </p:nvSpPr>
        <p:spPr>
          <a:xfrm>
            <a:off x="9377489" y="994625"/>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2" name="Google Shape;812;p60"/>
          <p:cNvSpPr/>
          <p:nvPr/>
        </p:nvSpPr>
        <p:spPr>
          <a:xfrm>
            <a:off x="0" y="2489789"/>
            <a:ext cx="3733642" cy="233707"/>
          </a:xfrm>
          <a:custGeom>
            <a:rect b="b" l="l" r="r" t="t"/>
            <a:pathLst>
              <a:path extrusionOk="0" h="233707" w="3733642">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grpSp>
        <p:nvGrpSpPr>
          <p:cNvPr id="813" name="Google Shape;813;p60"/>
          <p:cNvGrpSpPr/>
          <p:nvPr/>
        </p:nvGrpSpPr>
        <p:grpSpPr>
          <a:xfrm>
            <a:off x="495393" y="6135034"/>
            <a:ext cx="3059425" cy="407404"/>
            <a:chOff x="4345239" y="6324600"/>
            <a:chExt cx="3059425" cy="407404"/>
          </a:xfrm>
        </p:grpSpPr>
        <p:sp>
          <p:nvSpPr>
            <p:cNvPr id="814" name="Google Shape;814;p60"/>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815" name="Google Shape;815;p60"/>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p:cSld name="Meet Our Team">
    <p:spTree>
      <p:nvGrpSpPr>
        <p:cNvPr id="69" name="Shape 69"/>
        <p:cNvGrpSpPr/>
        <p:nvPr/>
      </p:nvGrpSpPr>
      <p:grpSpPr>
        <a:xfrm>
          <a:off x="0" y="0"/>
          <a:ext cx="0" cy="0"/>
          <a:chOff x="0" y="0"/>
          <a:chExt cx="0" cy="0"/>
        </a:xfrm>
      </p:grpSpPr>
      <p:sp>
        <p:nvSpPr>
          <p:cNvPr id="70" name="Google Shape;70;g2445f6eb797_0_326"/>
          <p:cNvSpPr/>
          <p:nvPr/>
        </p:nvSpPr>
        <p:spPr>
          <a:xfrm>
            <a:off x="241300" y="228600"/>
            <a:ext cx="11696700" cy="2717700"/>
          </a:xfrm>
          <a:prstGeom prst="rect">
            <a:avLst/>
          </a:prstGeom>
          <a:gradFill>
            <a:gsLst>
              <a:gs pos="0">
                <a:srgbClr val="3D3D7D"/>
              </a:gs>
              <a:gs pos="32000">
                <a:srgbClr val="7F59A1"/>
              </a:gs>
              <a:gs pos="64000">
                <a:srgbClr val="279BD3"/>
              </a:gs>
              <a:gs pos="100000">
                <a:srgbClr val="1B728D"/>
              </a:gs>
            </a:gsLst>
            <a:lin ang="1920016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 name="Google Shape;71;g2445f6eb797_0_326"/>
          <p:cNvSpPr/>
          <p:nvPr/>
        </p:nvSpPr>
        <p:spPr>
          <a:xfrm>
            <a:off x="5571778" y="1314450"/>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72" name="Google Shape;72;g2445f6eb797_0_326"/>
          <p:cNvSpPr/>
          <p:nvPr>
            <p:ph idx="2" type="pic"/>
          </p:nvPr>
        </p:nvSpPr>
        <p:spPr>
          <a:xfrm>
            <a:off x="1179684" y="2043172"/>
            <a:ext cx="1723800" cy="1723800"/>
          </a:xfrm>
          <a:prstGeom prst="ellipse">
            <a:avLst/>
          </a:prstGeom>
          <a:solidFill>
            <a:schemeClr val="lt1"/>
          </a:solidFill>
          <a:ln>
            <a:noFill/>
          </a:ln>
        </p:spPr>
      </p:sp>
      <p:sp>
        <p:nvSpPr>
          <p:cNvPr id="73" name="Google Shape;73;g2445f6eb797_0_326"/>
          <p:cNvSpPr/>
          <p:nvPr>
            <p:ph idx="3" type="pic"/>
          </p:nvPr>
        </p:nvSpPr>
        <p:spPr>
          <a:xfrm>
            <a:off x="3867471" y="2052565"/>
            <a:ext cx="1723800" cy="1723800"/>
          </a:xfrm>
          <a:prstGeom prst="ellipse">
            <a:avLst/>
          </a:prstGeom>
          <a:solidFill>
            <a:schemeClr val="lt1"/>
          </a:solidFill>
          <a:ln>
            <a:noFill/>
          </a:ln>
        </p:spPr>
      </p:sp>
      <p:sp>
        <p:nvSpPr>
          <p:cNvPr id="74" name="Google Shape;74;g2445f6eb797_0_326"/>
          <p:cNvSpPr/>
          <p:nvPr>
            <p:ph idx="4" type="pic"/>
          </p:nvPr>
        </p:nvSpPr>
        <p:spPr>
          <a:xfrm>
            <a:off x="6543647" y="2048263"/>
            <a:ext cx="1723800" cy="1723800"/>
          </a:xfrm>
          <a:prstGeom prst="ellipse">
            <a:avLst/>
          </a:prstGeom>
          <a:solidFill>
            <a:schemeClr val="lt1"/>
          </a:solidFill>
          <a:ln>
            <a:noFill/>
          </a:ln>
        </p:spPr>
      </p:sp>
      <p:sp>
        <p:nvSpPr>
          <p:cNvPr id="75" name="Google Shape;75;g2445f6eb797_0_326"/>
          <p:cNvSpPr/>
          <p:nvPr>
            <p:ph idx="5" type="pic"/>
          </p:nvPr>
        </p:nvSpPr>
        <p:spPr>
          <a:xfrm>
            <a:off x="9231434" y="2057654"/>
            <a:ext cx="1723800" cy="1723800"/>
          </a:xfrm>
          <a:prstGeom prst="ellipse">
            <a:avLst/>
          </a:prstGeom>
          <a:solidFill>
            <a:schemeClr val="lt1"/>
          </a:solidFill>
          <a:ln>
            <a:noFill/>
          </a:ln>
        </p:spPr>
      </p:sp>
      <p:sp>
        <p:nvSpPr>
          <p:cNvPr id="76" name="Google Shape;76;g2445f6eb797_0_326"/>
          <p:cNvSpPr txBox="1"/>
          <p:nvPr>
            <p:ph idx="1" type="body"/>
          </p:nvPr>
        </p:nvSpPr>
        <p:spPr>
          <a:xfrm>
            <a:off x="864405" y="4462702"/>
            <a:ext cx="22899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g2445f6eb797_0_326"/>
          <p:cNvSpPr txBox="1"/>
          <p:nvPr>
            <p:ph idx="6" type="body"/>
          </p:nvPr>
        </p:nvSpPr>
        <p:spPr>
          <a:xfrm>
            <a:off x="864404" y="3931189"/>
            <a:ext cx="2289900" cy="34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g2445f6eb797_0_326"/>
          <p:cNvSpPr txBox="1"/>
          <p:nvPr>
            <p:ph idx="7" type="body"/>
          </p:nvPr>
        </p:nvSpPr>
        <p:spPr>
          <a:xfrm>
            <a:off x="3603613" y="4480397"/>
            <a:ext cx="22899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g2445f6eb797_0_326"/>
          <p:cNvSpPr txBox="1"/>
          <p:nvPr>
            <p:ph idx="8" type="body"/>
          </p:nvPr>
        </p:nvSpPr>
        <p:spPr>
          <a:xfrm>
            <a:off x="3603612" y="3948884"/>
            <a:ext cx="2289900" cy="34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g2445f6eb797_0_326"/>
          <p:cNvSpPr txBox="1"/>
          <p:nvPr>
            <p:ph idx="9" type="body"/>
          </p:nvPr>
        </p:nvSpPr>
        <p:spPr>
          <a:xfrm>
            <a:off x="6298550" y="4450949"/>
            <a:ext cx="22899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g2445f6eb797_0_326"/>
          <p:cNvSpPr txBox="1"/>
          <p:nvPr>
            <p:ph idx="13" type="body"/>
          </p:nvPr>
        </p:nvSpPr>
        <p:spPr>
          <a:xfrm>
            <a:off x="6298549" y="3919436"/>
            <a:ext cx="2289900" cy="34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g2445f6eb797_0_326"/>
          <p:cNvSpPr txBox="1"/>
          <p:nvPr>
            <p:ph idx="14" type="body"/>
          </p:nvPr>
        </p:nvSpPr>
        <p:spPr>
          <a:xfrm>
            <a:off x="9037758" y="4468644"/>
            <a:ext cx="2289900" cy="12375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959"/>
              </a:buClr>
              <a:buSzPts val="1800"/>
              <a:buFont typeface="Arial"/>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g2445f6eb797_0_326"/>
          <p:cNvSpPr txBox="1"/>
          <p:nvPr>
            <p:ph idx="15" type="body"/>
          </p:nvPr>
        </p:nvSpPr>
        <p:spPr>
          <a:xfrm>
            <a:off x="9037757" y="3937131"/>
            <a:ext cx="2289900" cy="34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g2445f6eb797_0_326"/>
          <p:cNvSpPr txBox="1"/>
          <p:nvPr>
            <p:ph idx="16" type="body"/>
          </p:nvPr>
        </p:nvSpPr>
        <p:spPr>
          <a:xfrm>
            <a:off x="254000" y="590455"/>
            <a:ext cx="11696700" cy="5823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5" name="Google Shape;85;g2445f6eb797_0_326"/>
          <p:cNvGrpSpPr/>
          <p:nvPr/>
        </p:nvGrpSpPr>
        <p:grpSpPr>
          <a:xfrm>
            <a:off x="408953" y="6110271"/>
            <a:ext cx="11323951" cy="541675"/>
            <a:chOff x="430699" y="6069857"/>
            <a:chExt cx="11323951" cy="541675"/>
          </a:xfrm>
        </p:grpSpPr>
        <p:sp>
          <p:nvSpPr>
            <p:cNvPr id="86" name="Google Shape;86;g2445f6eb797_0_326"/>
            <p:cNvSpPr/>
            <p:nvPr/>
          </p:nvSpPr>
          <p:spPr>
            <a:xfrm>
              <a:off x="825500" y="6203959"/>
              <a:ext cx="10898312" cy="4572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7" name="Google Shape;87;g2445f6eb797_0_326"/>
            <p:cNvSpPr txBox="1"/>
            <p:nvPr/>
          </p:nvSpPr>
          <p:spPr>
            <a:xfrm>
              <a:off x="9009950" y="6380832"/>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88" name="Google Shape;88;g2445f6eb797_0_326"/>
            <p:cNvPicPr preferRelativeResize="0"/>
            <p:nvPr/>
          </p:nvPicPr>
          <p:blipFill rotWithShape="1">
            <a:blip r:embed="rId2">
              <a:alphaModFix/>
            </a:blip>
            <a:srcRect b="-7351" l="28687" r="49707" t="331"/>
            <a:stretch/>
          </p:blipFill>
          <p:spPr>
            <a:xfrm>
              <a:off x="430699" y="6069857"/>
              <a:ext cx="394801" cy="44883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89" name="Shape 89"/>
        <p:cNvGrpSpPr/>
        <p:nvPr/>
      </p:nvGrpSpPr>
      <p:grpSpPr>
        <a:xfrm>
          <a:off x="0" y="0"/>
          <a:ext cx="0" cy="0"/>
          <a:chOff x="0" y="0"/>
          <a:chExt cx="0" cy="0"/>
        </a:xfrm>
      </p:grpSpPr>
      <p:sp>
        <p:nvSpPr>
          <p:cNvPr id="90" name="Google Shape;90;g2445f6eb797_0_346"/>
          <p:cNvSpPr/>
          <p:nvPr/>
        </p:nvSpPr>
        <p:spPr>
          <a:xfrm>
            <a:off x="495393" y="1126973"/>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91" name="Google Shape;91;g2445f6eb797_0_346"/>
          <p:cNvSpPr txBox="1"/>
          <p:nvPr>
            <p:ph idx="1" type="body"/>
          </p:nvPr>
        </p:nvSpPr>
        <p:spPr>
          <a:xfrm>
            <a:off x="411246" y="429619"/>
            <a:ext cx="4308900" cy="58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g2445f6eb797_0_346"/>
          <p:cNvSpPr/>
          <p:nvPr/>
        </p:nvSpPr>
        <p:spPr>
          <a:xfrm>
            <a:off x="2089889" y="2141094"/>
            <a:ext cx="2664000" cy="2664000"/>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 name="Google Shape;93;g2445f6eb797_0_346"/>
          <p:cNvSpPr/>
          <p:nvPr/>
        </p:nvSpPr>
        <p:spPr>
          <a:xfrm>
            <a:off x="4385115" y="2141094"/>
            <a:ext cx="2664000" cy="2664000"/>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 name="Google Shape;94;g2445f6eb797_0_346"/>
          <p:cNvSpPr/>
          <p:nvPr/>
        </p:nvSpPr>
        <p:spPr>
          <a:xfrm>
            <a:off x="6680341" y="2141094"/>
            <a:ext cx="2664000" cy="2664000"/>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 name="Google Shape;95;g2445f6eb797_0_346"/>
          <p:cNvSpPr/>
          <p:nvPr/>
        </p:nvSpPr>
        <p:spPr>
          <a:xfrm>
            <a:off x="8975567" y="2141094"/>
            <a:ext cx="2664000" cy="2664000"/>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g2445f6eb797_0_346"/>
          <p:cNvSpPr/>
          <p:nvPr/>
        </p:nvSpPr>
        <p:spPr>
          <a:xfrm>
            <a:off x="2458765" y="1698686"/>
            <a:ext cx="1268100" cy="1268100"/>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 name="Google Shape;97;g2445f6eb797_0_346"/>
          <p:cNvSpPr/>
          <p:nvPr/>
        </p:nvSpPr>
        <p:spPr>
          <a:xfrm>
            <a:off x="4753991" y="1698686"/>
            <a:ext cx="1268100" cy="1268100"/>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 name="Google Shape;98;g2445f6eb797_0_346"/>
          <p:cNvSpPr/>
          <p:nvPr/>
        </p:nvSpPr>
        <p:spPr>
          <a:xfrm>
            <a:off x="7049217" y="1698686"/>
            <a:ext cx="1268100" cy="1268100"/>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g2445f6eb797_0_346"/>
          <p:cNvSpPr/>
          <p:nvPr/>
        </p:nvSpPr>
        <p:spPr>
          <a:xfrm>
            <a:off x="9344443" y="1698686"/>
            <a:ext cx="1268100" cy="1268100"/>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g2445f6eb797_0_346"/>
          <p:cNvSpPr/>
          <p:nvPr/>
        </p:nvSpPr>
        <p:spPr>
          <a:xfrm>
            <a:off x="2562014" y="1786976"/>
            <a:ext cx="1054800" cy="10548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g2445f6eb797_0_346"/>
          <p:cNvSpPr/>
          <p:nvPr/>
        </p:nvSpPr>
        <p:spPr>
          <a:xfrm>
            <a:off x="4860745" y="1805440"/>
            <a:ext cx="1054800" cy="10548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 name="Google Shape;102;g2445f6eb797_0_346"/>
          <p:cNvSpPr/>
          <p:nvPr/>
        </p:nvSpPr>
        <p:spPr>
          <a:xfrm>
            <a:off x="7155971" y="1805439"/>
            <a:ext cx="1054800" cy="10548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 name="Google Shape;103;g2445f6eb797_0_346"/>
          <p:cNvSpPr/>
          <p:nvPr/>
        </p:nvSpPr>
        <p:spPr>
          <a:xfrm>
            <a:off x="9451197" y="1805439"/>
            <a:ext cx="1054800" cy="10548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 name="Google Shape;104;g2445f6eb797_0_346"/>
          <p:cNvSpPr/>
          <p:nvPr/>
        </p:nvSpPr>
        <p:spPr>
          <a:xfrm>
            <a:off x="3435379" y="4279578"/>
            <a:ext cx="879600" cy="879600"/>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 name="Google Shape;105;g2445f6eb797_0_346"/>
          <p:cNvSpPr/>
          <p:nvPr/>
        </p:nvSpPr>
        <p:spPr>
          <a:xfrm>
            <a:off x="5798873" y="4279578"/>
            <a:ext cx="879600" cy="879600"/>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 name="Google Shape;106;g2445f6eb797_0_346"/>
          <p:cNvSpPr/>
          <p:nvPr/>
        </p:nvSpPr>
        <p:spPr>
          <a:xfrm>
            <a:off x="8095831" y="4279578"/>
            <a:ext cx="879600" cy="879600"/>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 name="Google Shape;107;g2445f6eb797_0_346"/>
          <p:cNvSpPr/>
          <p:nvPr/>
        </p:nvSpPr>
        <p:spPr>
          <a:xfrm>
            <a:off x="10526240" y="4279578"/>
            <a:ext cx="879600" cy="879600"/>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 name="Google Shape;108;g2445f6eb797_0_346"/>
          <p:cNvSpPr txBox="1"/>
          <p:nvPr>
            <p:ph idx="2" type="body"/>
          </p:nvPr>
        </p:nvSpPr>
        <p:spPr>
          <a:xfrm>
            <a:off x="2747941" y="1946907"/>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4800"/>
              <a:buNone/>
              <a:defRPr b="1" i="0" sz="48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g2445f6eb797_0_346"/>
          <p:cNvSpPr txBox="1"/>
          <p:nvPr>
            <p:ph idx="3" type="body"/>
          </p:nvPr>
        </p:nvSpPr>
        <p:spPr>
          <a:xfrm>
            <a:off x="5064548" y="1949503"/>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4800"/>
              <a:buNone/>
              <a:defRPr b="1" i="0" sz="48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g2445f6eb797_0_346"/>
          <p:cNvSpPr txBox="1"/>
          <p:nvPr>
            <p:ph idx="4" type="body"/>
          </p:nvPr>
        </p:nvSpPr>
        <p:spPr>
          <a:xfrm>
            <a:off x="7338393" y="1962861"/>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4800"/>
              <a:buNone/>
              <a:defRPr b="1" i="0" sz="48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g2445f6eb797_0_346"/>
          <p:cNvSpPr txBox="1"/>
          <p:nvPr>
            <p:ph idx="5" type="body"/>
          </p:nvPr>
        </p:nvSpPr>
        <p:spPr>
          <a:xfrm>
            <a:off x="9655000" y="1965457"/>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4800"/>
              <a:buNone/>
              <a:defRPr b="1" i="0" sz="48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g2445f6eb797_0_346"/>
          <p:cNvSpPr txBox="1"/>
          <p:nvPr>
            <p:ph idx="6" type="body"/>
          </p:nvPr>
        </p:nvSpPr>
        <p:spPr>
          <a:xfrm>
            <a:off x="2291885" y="3135867"/>
            <a:ext cx="2093100" cy="1202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g2445f6eb797_0_346"/>
          <p:cNvSpPr txBox="1"/>
          <p:nvPr>
            <p:ph idx="7" type="body"/>
          </p:nvPr>
        </p:nvSpPr>
        <p:spPr>
          <a:xfrm>
            <a:off x="4623112" y="3117069"/>
            <a:ext cx="2093100" cy="1202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g2445f6eb797_0_346"/>
          <p:cNvSpPr txBox="1"/>
          <p:nvPr>
            <p:ph idx="8" type="body"/>
          </p:nvPr>
        </p:nvSpPr>
        <p:spPr>
          <a:xfrm>
            <a:off x="6878370" y="3121537"/>
            <a:ext cx="2093100" cy="1202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g2445f6eb797_0_346"/>
          <p:cNvSpPr txBox="1"/>
          <p:nvPr>
            <p:ph idx="9" type="body"/>
          </p:nvPr>
        </p:nvSpPr>
        <p:spPr>
          <a:xfrm>
            <a:off x="9209597" y="3102739"/>
            <a:ext cx="2093100" cy="1202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6" name="Google Shape;116;g2445f6eb797_0_346"/>
          <p:cNvGrpSpPr/>
          <p:nvPr/>
        </p:nvGrpSpPr>
        <p:grpSpPr>
          <a:xfrm>
            <a:off x="495393" y="6135034"/>
            <a:ext cx="3059464" cy="407404"/>
            <a:chOff x="4345239" y="6324600"/>
            <a:chExt cx="3059464" cy="407404"/>
          </a:xfrm>
        </p:grpSpPr>
        <p:sp>
          <p:nvSpPr>
            <p:cNvPr id="117" name="Google Shape;117;g2445f6eb797_0_346"/>
            <p:cNvSpPr txBox="1"/>
            <p:nvPr/>
          </p:nvSpPr>
          <p:spPr>
            <a:xfrm>
              <a:off x="4660003" y="6362700"/>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18" name="Google Shape;118;g2445f6eb797_0_346"/>
            <p:cNvPicPr preferRelativeResize="0"/>
            <p:nvPr/>
          </p:nvPicPr>
          <p:blipFill rotWithShape="1">
            <a:blip r:embed="rId2">
              <a:alphaModFix/>
            </a:blip>
            <a:srcRect b="-7351" l="28687" r="49707" t="331"/>
            <a:stretch/>
          </p:blipFill>
          <p:spPr>
            <a:xfrm>
              <a:off x="4345239" y="6324600"/>
              <a:ext cx="358362" cy="407404"/>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number graph with icons A">
  <p:cSld name="5 point number graph with icons A">
    <p:spTree>
      <p:nvGrpSpPr>
        <p:cNvPr id="119" name="Shape 119"/>
        <p:cNvGrpSpPr/>
        <p:nvPr/>
      </p:nvGrpSpPr>
      <p:grpSpPr>
        <a:xfrm>
          <a:off x="0" y="0"/>
          <a:ext cx="0" cy="0"/>
          <a:chOff x="0" y="0"/>
          <a:chExt cx="0" cy="0"/>
        </a:xfrm>
      </p:grpSpPr>
      <p:sp>
        <p:nvSpPr>
          <p:cNvPr id="120" name="Google Shape;120;g2445f6eb797_0_376"/>
          <p:cNvSpPr txBox="1"/>
          <p:nvPr>
            <p:ph idx="1" type="body"/>
          </p:nvPr>
        </p:nvSpPr>
        <p:spPr>
          <a:xfrm>
            <a:off x="411246" y="1263516"/>
            <a:ext cx="4312500" cy="748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200"/>
              <a:buNone/>
              <a:defRPr b="0" i="0" sz="22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g2445f6eb797_0_376"/>
          <p:cNvSpPr/>
          <p:nvPr/>
        </p:nvSpPr>
        <p:spPr>
          <a:xfrm>
            <a:off x="495393" y="1126973"/>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22" name="Google Shape;122;g2445f6eb797_0_376"/>
          <p:cNvSpPr txBox="1"/>
          <p:nvPr>
            <p:ph idx="2" type="body"/>
          </p:nvPr>
        </p:nvSpPr>
        <p:spPr>
          <a:xfrm>
            <a:off x="411246" y="429619"/>
            <a:ext cx="4308900" cy="58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g2445f6eb797_0_376"/>
          <p:cNvSpPr/>
          <p:nvPr/>
        </p:nvSpPr>
        <p:spPr>
          <a:xfrm>
            <a:off x="2384303" y="2144026"/>
            <a:ext cx="2066440" cy="2071150"/>
          </a:xfrm>
          <a:custGeom>
            <a:rect b="b" l="l" r="r" t="t"/>
            <a:pathLst>
              <a:path extrusionOk="0" h="3876" w="3868">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 name="Google Shape;124;g2445f6eb797_0_376"/>
          <p:cNvSpPr/>
          <p:nvPr/>
        </p:nvSpPr>
        <p:spPr>
          <a:xfrm>
            <a:off x="6875324" y="2733089"/>
            <a:ext cx="2365681" cy="2365681"/>
          </a:xfrm>
          <a:custGeom>
            <a:rect b="b" l="l" r="r" t="t"/>
            <a:pathLst>
              <a:path extrusionOk="0" h="4428" w="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 name="Google Shape;125;g2445f6eb797_0_376"/>
          <p:cNvSpPr/>
          <p:nvPr/>
        </p:nvSpPr>
        <p:spPr>
          <a:xfrm>
            <a:off x="4224538" y="3013484"/>
            <a:ext cx="2313844" cy="2313840"/>
          </a:xfrm>
          <a:custGeom>
            <a:rect b="b" l="l" r="r" t="t"/>
            <a:pathLst>
              <a:path extrusionOk="0" h="4329" w="433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6" name="Google Shape;126;g2445f6eb797_0_376"/>
          <p:cNvSpPr/>
          <p:nvPr/>
        </p:nvSpPr>
        <p:spPr>
          <a:xfrm>
            <a:off x="8911127" y="1536112"/>
            <a:ext cx="2690837" cy="2688490"/>
          </a:xfrm>
          <a:custGeom>
            <a:rect b="b" l="l" r="r" t="t"/>
            <a:pathLst>
              <a:path extrusionOk="0" h="5033" w="5034">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7" name="Google Shape;127;g2445f6eb797_0_376"/>
          <p:cNvSpPr/>
          <p:nvPr/>
        </p:nvSpPr>
        <p:spPr>
          <a:xfrm>
            <a:off x="5574671" y="1498412"/>
            <a:ext cx="1983963" cy="1979251"/>
          </a:xfrm>
          <a:custGeom>
            <a:rect b="b" l="l" r="r" t="t"/>
            <a:pathLst>
              <a:path extrusionOk="0" h="3704" w="371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 name="Google Shape;128;g2445f6eb797_0_376"/>
          <p:cNvSpPr/>
          <p:nvPr/>
        </p:nvSpPr>
        <p:spPr>
          <a:xfrm>
            <a:off x="2108622" y="3272672"/>
            <a:ext cx="791703" cy="791703"/>
          </a:xfrm>
          <a:custGeom>
            <a:rect b="b" l="l" r="r" t="t"/>
            <a:pathLst>
              <a:path extrusionOk="0" h="1482" w="1483">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 name="Google Shape;129;g2445f6eb797_0_376"/>
          <p:cNvSpPr/>
          <p:nvPr/>
        </p:nvSpPr>
        <p:spPr>
          <a:xfrm>
            <a:off x="5923397" y="4495568"/>
            <a:ext cx="791703" cy="791703"/>
          </a:xfrm>
          <a:custGeom>
            <a:rect b="b" l="l" r="r" t="t"/>
            <a:pathLst>
              <a:path extrusionOk="0" h="1482" w="1483">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 name="Google Shape;130;g2445f6eb797_0_376"/>
          <p:cNvSpPr/>
          <p:nvPr/>
        </p:nvSpPr>
        <p:spPr>
          <a:xfrm>
            <a:off x="5527546" y="1342899"/>
            <a:ext cx="791703" cy="786991"/>
          </a:xfrm>
          <a:custGeom>
            <a:rect b="b" l="l" r="r" t="t"/>
            <a:pathLst>
              <a:path extrusionOk="0" h="1473" w="148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 name="Google Shape;131;g2445f6eb797_0_376"/>
          <p:cNvSpPr/>
          <p:nvPr/>
        </p:nvSpPr>
        <p:spPr>
          <a:xfrm>
            <a:off x="8058164" y="2400858"/>
            <a:ext cx="786991" cy="786991"/>
          </a:xfrm>
          <a:custGeom>
            <a:rect b="b" l="l" r="r" t="t"/>
            <a:pathLst>
              <a:path extrusionOk="0" h="1473" w="1474">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 name="Google Shape;132;g2445f6eb797_0_376"/>
          <p:cNvSpPr/>
          <p:nvPr/>
        </p:nvSpPr>
        <p:spPr>
          <a:xfrm>
            <a:off x="10852680" y="1609156"/>
            <a:ext cx="786991" cy="791703"/>
          </a:xfrm>
          <a:custGeom>
            <a:rect b="b" l="l" r="r" t="t"/>
            <a:pathLst>
              <a:path extrusionOk="0" h="1482" w="1474">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 name="Google Shape;133;g2445f6eb797_0_376"/>
          <p:cNvSpPr txBox="1"/>
          <p:nvPr>
            <p:ph idx="3" type="body"/>
          </p:nvPr>
        </p:nvSpPr>
        <p:spPr>
          <a:xfrm>
            <a:off x="2519373" y="2476787"/>
            <a:ext cx="1740900" cy="238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g2445f6eb797_0_376"/>
          <p:cNvSpPr txBox="1"/>
          <p:nvPr>
            <p:ph idx="4" type="body"/>
          </p:nvPr>
        </p:nvSpPr>
        <p:spPr>
          <a:xfrm>
            <a:off x="4466172" y="3462500"/>
            <a:ext cx="1853100" cy="238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g2445f6eb797_0_376"/>
          <p:cNvSpPr txBox="1"/>
          <p:nvPr>
            <p:ph idx="5" type="body"/>
          </p:nvPr>
        </p:nvSpPr>
        <p:spPr>
          <a:xfrm>
            <a:off x="5659370" y="1887731"/>
            <a:ext cx="1740900" cy="238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g2445f6eb797_0_376"/>
          <p:cNvSpPr txBox="1"/>
          <p:nvPr>
            <p:ph idx="6" type="body"/>
          </p:nvPr>
        </p:nvSpPr>
        <p:spPr>
          <a:xfrm>
            <a:off x="2138039" y="3421579"/>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g2445f6eb797_0_376"/>
          <p:cNvSpPr txBox="1"/>
          <p:nvPr>
            <p:ph idx="7" type="body"/>
          </p:nvPr>
        </p:nvSpPr>
        <p:spPr>
          <a:xfrm>
            <a:off x="6003355" y="4641816"/>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g2445f6eb797_0_376"/>
          <p:cNvSpPr txBox="1"/>
          <p:nvPr>
            <p:ph idx="8" type="body"/>
          </p:nvPr>
        </p:nvSpPr>
        <p:spPr>
          <a:xfrm>
            <a:off x="6964823" y="3174422"/>
            <a:ext cx="2130900" cy="238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g2445f6eb797_0_376"/>
          <p:cNvSpPr txBox="1"/>
          <p:nvPr>
            <p:ph idx="9" type="body"/>
          </p:nvPr>
        </p:nvSpPr>
        <p:spPr>
          <a:xfrm>
            <a:off x="9081526" y="2119951"/>
            <a:ext cx="2334000" cy="238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g2445f6eb797_0_376"/>
          <p:cNvSpPr txBox="1"/>
          <p:nvPr>
            <p:ph idx="13" type="body"/>
          </p:nvPr>
        </p:nvSpPr>
        <p:spPr>
          <a:xfrm>
            <a:off x="10942078" y="1707788"/>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41" name="Google Shape;141;g2445f6eb797_0_376"/>
          <p:cNvGrpSpPr/>
          <p:nvPr/>
        </p:nvGrpSpPr>
        <p:grpSpPr>
          <a:xfrm>
            <a:off x="495393" y="6135034"/>
            <a:ext cx="3059464" cy="407404"/>
            <a:chOff x="4345239" y="6324600"/>
            <a:chExt cx="3059464" cy="407404"/>
          </a:xfrm>
        </p:grpSpPr>
        <p:sp>
          <p:nvSpPr>
            <p:cNvPr id="142" name="Google Shape;142;g2445f6eb797_0_376"/>
            <p:cNvSpPr txBox="1"/>
            <p:nvPr/>
          </p:nvSpPr>
          <p:spPr>
            <a:xfrm>
              <a:off x="4660003" y="6362700"/>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43" name="Google Shape;143;g2445f6eb797_0_376"/>
            <p:cNvPicPr preferRelativeResize="0"/>
            <p:nvPr/>
          </p:nvPicPr>
          <p:blipFill rotWithShape="1">
            <a:blip r:embed="rId2">
              <a:alphaModFix/>
            </a:blip>
            <a:srcRect b="-7351" l="28687" r="49707" t="331"/>
            <a:stretch/>
          </p:blipFill>
          <p:spPr>
            <a:xfrm>
              <a:off x="4345239" y="6324600"/>
              <a:ext cx="358362" cy="407404"/>
            </a:xfrm>
            <a:prstGeom prst="rect">
              <a:avLst/>
            </a:prstGeom>
            <a:noFill/>
            <a:ln>
              <a:noFill/>
            </a:ln>
          </p:spPr>
        </p:pic>
      </p:grpSp>
      <p:sp>
        <p:nvSpPr>
          <p:cNvPr id="144" name="Google Shape;144;g2445f6eb797_0_376"/>
          <p:cNvSpPr txBox="1"/>
          <p:nvPr>
            <p:ph idx="14" type="body"/>
          </p:nvPr>
        </p:nvSpPr>
        <p:spPr>
          <a:xfrm>
            <a:off x="5575772" y="1390066"/>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g2445f6eb797_0_376"/>
          <p:cNvSpPr txBox="1"/>
          <p:nvPr>
            <p:ph idx="15" type="body"/>
          </p:nvPr>
        </p:nvSpPr>
        <p:spPr>
          <a:xfrm>
            <a:off x="8119887" y="2463875"/>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146" name="Shape 146"/>
        <p:cNvGrpSpPr/>
        <p:nvPr/>
      </p:nvGrpSpPr>
      <p:grpSpPr>
        <a:xfrm>
          <a:off x="0" y="0"/>
          <a:ext cx="0" cy="0"/>
          <a:chOff x="0" y="0"/>
          <a:chExt cx="0" cy="0"/>
        </a:xfrm>
      </p:grpSpPr>
      <p:grpSp>
        <p:nvGrpSpPr>
          <p:cNvPr id="147" name="Google Shape;147;g2445f6eb797_0_403"/>
          <p:cNvGrpSpPr/>
          <p:nvPr/>
        </p:nvGrpSpPr>
        <p:grpSpPr>
          <a:xfrm>
            <a:off x="1154404" y="1886921"/>
            <a:ext cx="9882019" cy="3134747"/>
            <a:chOff x="1875718" y="4907106"/>
            <a:chExt cx="20626213" cy="6542990"/>
          </a:xfrm>
        </p:grpSpPr>
        <p:sp>
          <p:nvSpPr>
            <p:cNvPr id="148" name="Google Shape;148;g2445f6eb797_0_403"/>
            <p:cNvSpPr/>
            <p:nvPr/>
          </p:nvSpPr>
          <p:spPr>
            <a:xfrm rot="10800000">
              <a:off x="1875718" y="4907207"/>
              <a:ext cx="4464600" cy="4631400"/>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49" name="Google Shape;149;g2445f6eb797_0_403"/>
            <p:cNvSpPr/>
            <p:nvPr/>
          </p:nvSpPr>
          <p:spPr>
            <a:xfrm>
              <a:off x="5916227" y="4907106"/>
              <a:ext cx="4464600" cy="4631400"/>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0" name="Google Shape;150;g2445f6eb797_0_403"/>
            <p:cNvSpPr/>
            <p:nvPr/>
          </p:nvSpPr>
          <p:spPr>
            <a:xfrm rot="10800000">
              <a:off x="9956455" y="4907210"/>
              <a:ext cx="4464600" cy="4631400"/>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1" name="Google Shape;151;g2445f6eb797_0_403"/>
            <p:cNvSpPr/>
            <p:nvPr/>
          </p:nvSpPr>
          <p:spPr>
            <a:xfrm>
              <a:off x="13996964" y="4907111"/>
              <a:ext cx="4464600" cy="4631400"/>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2" name="Google Shape;152;g2445f6eb797_0_403"/>
            <p:cNvSpPr/>
            <p:nvPr/>
          </p:nvSpPr>
          <p:spPr>
            <a:xfrm>
              <a:off x="1875859" y="4907106"/>
              <a:ext cx="4464600" cy="4631400"/>
            </a:xfrm>
            <a:prstGeom prst="blockArc">
              <a:avLst>
                <a:gd fmla="val 10800000" name="adj1"/>
                <a:gd fmla="val 0" name="adj2"/>
                <a:gd fmla="val 9694" name="adj3"/>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3" name="Google Shape;153;g2445f6eb797_0_403"/>
            <p:cNvSpPr/>
            <p:nvPr/>
          </p:nvSpPr>
          <p:spPr>
            <a:xfrm rot="10800000">
              <a:off x="18037191" y="4907212"/>
              <a:ext cx="4464600" cy="4631400"/>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4" name="Google Shape;154;g2445f6eb797_0_403"/>
            <p:cNvSpPr/>
            <p:nvPr/>
          </p:nvSpPr>
          <p:spPr>
            <a:xfrm rot="10800000">
              <a:off x="5916086" y="4907207"/>
              <a:ext cx="4464600" cy="4631400"/>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5" name="Google Shape;155;g2445f6eb797_0_403"/>
            <p:cNvSpPr/>
            <p:nvPr/>
          </p:nvSpPr>
          <p:spPr>
            <a:xfrm rot="10800000">
              <a:off x="13996823" y="4907212"/>
              <a:ext cx="4464600" cy="4631400"/>
            </a:xfrm>
            <a:prstGeom prst="blockArc">
              <a:avLst>
                <a:gd fmla="val 10800000" name="adj1"/>
                <a:gd fmla="val 0" name="adj2"/>
                <a:gd fmla="val 9694" name="adj3"/>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6" name="Google Shape;156;g2445f6eb797_0_403"/>
            <p:cNvSpPr/>
            <p:nvPr/>
          </p:nvSpPr>
          <p:spPr>
            <a:xfrm>
              <a:off x="9956596" y="4907108"/>
              <a:ext cx="4464600" cy="4631400"/>
            </a:xfrm>
            <a:prstGeom prst="blockArc">
              <a:avLst>
                <a:gd fmla="val 10800000" name="adj1"/>
                <a:gd fmla="val 0" name="adj2"/>
                <a:gd fmla="val 9694" name="adj3"/>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7" name="Google Shape;157;g2445f6eb797_0_403"/>
            <p:cNvSpPr/>
            <p:nvPr/>
          </p:nvSpPr>
          <p:spPr>
            <a:xfrm>
              <a:off x="18037331" y="4907110"/>
              <a:ext cx="4464600" cy="4631400"/>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8" name="Google Shape;158;g2445f6eb797_0_403"/>
            <p:cNvSpPr txBox="1"/>
            <p:nvPr/>
          </p:nvSpPr>
          <p:spPr>
            <a:xfrm>
              <a:off x="3248482" y="10100696"/>
              <a:ext cx="1927200" cy="134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159" name="Google Shape;159;g2445f6eb797_0_403"/>
            <p:cNvSpPr txBox="1"/>
            <p:nvPr/>
          </p:nvSpPr>
          <p:spPr>
            <a:xfrm>
              <a:off x="7357215" y="10100696"/>
              <a:ext cx="1582500" cy="134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160" name="Google Shape;160;g2445f6eb797_0_403"/>
            <p:cNvSpPr txBox="1"/>
            <p:nvPr/>
          </p:nvSpPr>
          <p:spPr>
            <a:xfrm>
              <a:off x="11461705" y="10100696"/>
              <a:ext cx="1454100" cy="134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161" name="Google Shape;161;g2445f6eb797_0_403"/>
            <p:cNvSpPr txBox="1"/>
            <p:nvPr/>
          </p:nvSpPr>
          <p:spPr>
            <a:xfrm>
              <a:off x="15369825" y="10100696"/>
              <a:ext cx="1718700" cy="134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162" name="Google Shape;162;g2445f6eb797_0_403"/>
            <p:cNvSpPr txBox="1"/>
            <p:nvPr/>
          </p:nvSpPr>
          <p:spPr>
            <a:xfrm>
              <a:off x="19196192" y="10100696"/>
              <a:ext cx="2146800" cy="134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163" name="Google Shape;163;g2445f6eb797_0_403"/>
          <p:cNvSpPr txBox="1"/>
          <p:nvPr>
            <p:ph idx="1" type="body"/>
          </p:nvPr>
        </p:nvSpPr>
        <p:spPr>
          <a:xfrm>
            <a:off x="3269110" y="4533160"/>
            <a:ext cx="17328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g2445f6eb797_0_403"/>
          <p:cNvSpPr txBox="1"/>
          <p:nvPr>
            <p:ph idx="2" type="body"/>
          </p:nvPr>
        </p:nvSpPr>
        <p:spPr>
          <a:xfrm>
            <a:off x="1333175" y="4539912"/>
            <a:ext cx="17328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g2445f6eb797_0_403"/>
          <p:cNvSpPr txBox="1"/>
          <p:nvPr>
            <p:ph idx="3" type="body"/>
          </p:nvPr>
        </p:nvSpPr>
        <p:spPr>
          <a:xfrm>
            <a:off x="7165569" y="4535946"/>
            <a:ext cx="17328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g2445f6eb797_0_403"/>
          <p:cNvSpPr txBox="1"/>
          <p:nvPr>
            <p:ph idx="4" type="body"/>
          </p:nvPr>
        </p:nvSpPr>
        <p:spPr>
          <a:xfrm>
            <a:off x="5229634" y="4542698"/>
            <a:ext cx="17328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g2445f6eb797_0_403"/>
          <p:cNvSpPr txBox="1"/>
          <p:nvPr>
            <p:ph idx="5" type="body"/>
          </p:nvPr>
        </p:nvSpPr>
        <p:spPr>
          <a:xfrm>
            <a:off x="9101503" y="4557649"/>
            <a:ext cx="17328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g2445f6eb797_0_403"/>
          <p:cNvSpPr txBox="1"/>
          <p:nvPr>
            <p:ph idx="6" type="body"/>
          </p:nvPr>
        </p:nvSpPr>
        <p:spPr>
          <a:xfrm>
            <a:off x="10764" y="446202"/>
            <a:ext cx="12181200" cy="5823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69" name="Google Shape;169;g2445f6eb797_0_403"/>
          <p:cNvGrpSpPr/>
          <p:nvPr/>
        </p:nvGrpSpPr>
        <p:grpSpPr>
          <a:xfrm>
            <a:off x="4571670" y="6135034"/>
            <a:ext cx="3059464" cy="407404"/>
            <a:chOff x="4345239" y="6324600"/>
            <a:chExt cx="3059464" cy="407404"/>
          </a:xfrm>
        </p:grpSpPr>
        <p:sp>
          <p:nvSpPr>
            <p:cNvPr id="170" name="Google Shape;170;g2445f6eb797_0_403"/>
            <p:cNvSpPr txBox="1"/>
            <p:nvPr/>
          </p:nvSpPr>
          <p:spPr>
            <a:xfrm>
              <a:off x="4660003" y="6362700"/>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71" name="Google Shape;171;g2445f6eb797_0_403"/>
            <p:cNvPicPr preferRelativeResize="0"/>
            <p:nvPr/>
          </p:nvPicPr>
          <p:blipFill rotWithShape="1">
            <a:blip r:embed="rId2">
              <a:alphaModFix/>
            </a:blip>
            <a:srcRect b="-7351" l="28687" r="49707" t="331"/>
            <a:stretch/>
          </p:blipFill>
          <p:spPr>
            <a:xfrm>
              <a:off x="4345239" y="6324600"/>
              <a:ext cx="358362" cy="407404"/>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172" name="Shape 172"/>
        <p:cNvGrpSpPr/>
        <p:nvPr/>
      </p:nvGrpSpPr>
      <p:grpSpPr>
        <a:xfrm>
          <a:off x="0" y="0"/>
          <a:ext cx="0" cy="0"/>
          <a:chOff x="0" y="0"/>
          <a:chExt cx="0" cy="0"/>
        </a:xfrm>
      </p:grpSpPr>
      <p:sp>
        <p:nvSpPr>
          <p:cNvPr id="173" name="Google Shape;173;g2445f6eb797_0_429"/>
          <p:cNvSpPr/>
          <p:nvPr>
            <p:ph idx="2" type="pic"/>
          </p:nvPr>
        </p:nvSpPr>
        <p:spPr>
          <a:xfrm>
            <a:off x="16300" y="-732"/>
            <a:ext cx="12175800" cy="3635700"/>
          </a:xfrm>
          <a:prstGeom prst="rect">
            <a:avLst/>
          </a:prstGeom>
          <a:noFill/>
          <a:ln>
            <a:noFill/>
          </a:ln>
        </p:spPr>
      </p:sp>
      <p:sp>
        <p:nvSpPr>
          <p:cNvPr id="174" name="Google Shape;174;g2445f6eb797_0_429"/>
          <p:cNvSpPr/>
          <p:nvPr/>
        </p:nvSpPr>
        <p:spPr>
          <a:xfrm>
            <a:off x="16300" y="-732"/>
            <a:ext cx="2746961" cy="3664434"/>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20016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 name="Google Shape;175;g2445f6eb797_0_429"/>
          <p:cNvSpPr/>
          <p:nvPr/>
        </p:nvSpPr>
        <p:spPr>
          <a:xfrm>
            <a:off x="0" y="-29587"/>
            <a:ext cx="2746961" cy="3664434"/>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50" l="-13478" r="5537" t="1775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 name="Google Shape;176;g2445f6eb797_0_429"/>
          <p:cNvSpPr/>
          <p:nvPr/>
        </p:nvSpPr>
        <p:spPr>
          <a:xfrm rot="-5400000">
            <a:off x="4603730" y="4842474"/>
            <a:ext cx="2160000" cy="456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77" name="Google Shape;177;g2445f6eb797_0_429"/>
          <p:cNvSpPr txBox="1"/>
          <p:nvPr>
            <p:ph idx="1" type="body"/>
          </p:nvPr>
        </p:nvSpPr>
        <p:spPr>
          <a:xfrm>
            <a:off x="5942234" y="3947558"/>
            <a:ext cx="5812500" cy="1759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g2445f6eb797_0_429"/>
          <p:cNvSpPr txBox="1"/>
          <p:nvPr>
            <p:ph idx="3" type="body"/>
          </p:nvPr>
        </p:nvSpPr>
        <p:spPr>
          <a:xfrm>
            <a:off x="787112" y="3956644"/>
            <a:ext cx="4668900" cy="1759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79" name="Google Shape;179;g2445f6eb797_0_429"/>
          <p:cNvGrpSpPr/>
          <p:nvPr/>
        </p:nvGrpSpPr>
        <p:grpSpPr>
          <a:xfrm>
            <a:off x="408953" y="6110271"/>
            <a:ext cx="11323951" cy="541675"/>
            <a:chOff x="430699" y="6069857"/>
            <a:chExt cx="11323951" cy="541675"/>
          </a:xfrm>
        </p:grpSpPr>
        <p:sp>
          <p:nvSpPr>
            <p:cNvPr id="180" name="Google Shape;180;g2445f6eb797_0_429"/>
            <p:cNvSpPr/>
            <p:nvPr/>
          </p:nvSpPr>
          <p:spPr>
            <a:xfrm>
              <a:off x="825500" y="6203959"/>
              <a:ext cx="10898312" cy="4572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 name="Google Shape;181;g2445f6eb797_0_429"/>
            <p:cNvSpPr txBox="1"/>
            <p:nvPr/>
          </p:nvSpPr>
          <p:spPr>
            <a:xfrm>
              <a:off x="9009950" y="6380832"/>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82" name="Google Shape;182;g2445f6eb797_0_429"/>
            <p:cNvPicPr preferRelativeResize="0"/>
            <p:nvPr/>
          </p:nvPicPr>
          <p:blipFill rotWithShape="1">
            <a:blip r:embed="rId3">
              <a:alphaModFix/>
            </a:blip>
            <a:srcRect b="-7351" l="28687" r="49707" t="331"/>
            <a:stretch/>
          </p:blipFill>
          <p:spPr>
            <a:xfrm>
              <a:off x="430699" y="6069857"/>
              <a:ext cx="394801" cy="44883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3.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4.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8" Type="http://schemas.openxmlformats.org/officeDocument/2006/relationships/slideLayout" Target="../slideLayouts/slideLayout42.xml"/><Relationship Id="rId27" Type="http://schemas.openxmlformats.org/officeDocument/2006/relationships/slideLayout" Target="../slideLayouts/slideLayout41.xml"/><Relationship Id="rId5" Type="http://schemas.openxmlformats.org/officeDocument/2006/relationships/slideLayout" Target="../slideLayouts/slideLayout19.xml"/><Relationship Id="rId6" Type="http://schemas.openxmlformats.org/officeDocument/2006/relationships/slideLayout" Target="../slideLayouts/slideLayout20.xml"/><Relationship Id="rId29" Type="http://schemas.openxmlformats.org/officeDocument/2006/relationships/slideLayout" Target="../slideLayouts/slideLayout43.xml"/><Relationship Id="rId7" Type="http://schemas.openxmlformats.org/officeDocument/2006/relationships/slideLayout" Target="../slideLayouts/slideLayout21.xml"/><Relationship Id="rId8" Type="http://schemas.openxmlformats.org/officeDocument/2006/relationships/slideLayout" Target="../slideLayouts/slideLayout22.xml"/><Relationship Id="rId31" Type="http://schemas.openxmlformats.org/officeDocument/2006/relationships/slideLayout" Target="../slideLayouts/slideLayout45.xml"/><Relationship Id="rId30" Type="http://schemas.openxmlformats.org/officeDocument/2006/relationships/slideLayout" Target="../slideLayouts/slideLayout44.xml"/><Relationship Id="rId11" Type="http://schemas.openxmlformats.org/officeDocument/2006/relationships/slideLayout" Target="../slideLayouts/slideLayout25.xml"/><Relationship Id="rId33" Type="http://schemas.openxmlformats.org/officeDocument/2006/relationships/slideLayout" Target="../slideLayouts/slideLayout47.xml"/><Relationship Id="rId10" Type="http://schemas.openxmlformats.org/officeDocument/2006/relationships/slideLayout" Target="../slideLayouts/slideLayout24.xml"/><Relationship Id="rId32" Type="http://schemas.openxmlformats.org/officeDocument/2006/relationships/slideLayout" Target="../slideLayouts/slideLayout46.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34" Type="http://schemas.openxmlformats.org/officeDocument/2006/relationships/theme" Target="../theme/theme2.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2445f6eb797_0_2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g2445f6eb797_0_26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g2445f6eb797_0_26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g2445f6eb797_0_26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g2445f6eb797_0_26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5" name="Google Shape;255;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6" name="Google Shape;25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57" name="Google Shape;25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58" name="Google Shape;25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hyperlink" Target="https://www.alpconv.org/en/home/topics/green-economy/" TargetMode="External"/><Relationship Id="rId4" Type="http://schemas.openxmlformats.org/officeDocument/2006/relationships/hyperlink" Target="https://www.alpconv.org/en/home/topics/green-economy/" TargetMode="External"/><Relationship Id="rId5"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hyperlink" Target="https://www.fao.org/3/cb7884en/cb7884en.pdf" TargetMode="Externa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12.jpg"/><Relationship Id="rId4" Type="http://schemas.openxmlformats.org/officeDocument/2006/relationships/hyperlink" Target="https://www.google.com/url?sa=i&amp;url=https://www.greatitalianchefs.com/features/valle-d-aosta&amp;psig=AOvVaw1MfyqjkVQBHGyeGrK2CaEr&amp;ust=1664635470315000&amp;source=images&amp;cd=vfe&amp;ved=0CA4Q3YkBahcKEwjAkIHE4Lz6AhUAAAAAHQAAAAAQA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hyperlink" Target="https://www.google.com/url?sa=i&amp;url=https://littleholidays.net/blog/lake-bled-slovenia/&amp;psig=AOvVaw1uinXql2S0546W-DDwHbyk&amp;ust=1664636859194000&amp;source=images&amp;cd=vfe&amp;ved=0CA4Q3YkBahcKEwiYofXY5bz6AhUAAAAAHQAAAAAQAw" TargetMode="Externa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hyperlink" Target="https://www.fao.org/3/cb7884en/cb7884en.pdf" TargetMode="External"/><Relationship Id="rId4" Type="http://schemas.openxmlformats.org/officeDocument/2006/relationships/hyperlink" Target="https://www.fao.org/3/cb7884en/cb7884en.pdf" TargetMode="External"/><Relationship Id="rId5" Type="http://schemas.openxmlformats.org/officeDocument/2006/relationships/hyperlink" Target="https://www.terme-zrece.eu/en/what-to-do/cuisine/tastes-of-rogl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hyperlink" Target="https://www.google.com/url?sa=i&amp;url=https://littleholidays.net/blog/lake-bled-slovenia/&amp;psig=AOvVaw1uinXql2S0546W-DDwHbyk&amp;ust=1664636859194000&amp;source=images&amp;cd=vfe&amp;ved=0CA4Q3YkBahcKEwiYofXY5bz6AhUAAAAAHQAAAAAQAw" TargetMode="Externa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hyperlink" Target="https://weather.com/travel/news/null-stern-hotel-open-air-switzerland" TargetMode="External"/><Relationship Id="rId4" Type="http://schemas.openxmlformats.org/officeDocument/2006/relationships/hyperlink" Target="https://www.blw.admin.ch/blw/de/home/instrumente/laendliche-entwicklung-und-strukturverbesserungen/laendliche-entwicklung.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hyperlink" Target="https://supports.failteireland.ie/wp-content/uploads/2022/07/Energy-Management-made-easy-for-Tourism-Businesses-1.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hyperlink" Target="https://www.youtube.com/@peakentrepreneurs2892/videos" TargetMode="External"/><Relationship Id="rId4" Type="http://schemas.openxmlformats.org/officeDocument/2006/relationships/hyperlink" Target="https://www.tiktok.com/@peakentrepreneurs" TargetMode="External"/><Relationship Id="rId9" Type="http://schemas.openxmlformats.org/officeDocument/2006/relationships/image" Target="../media/image16.png"/><Relationship Id="rId5" Type="http://schemas.openxmlformats.org/officeDocument/2006/relationships/hyperlink" Target="https://www.instagram.com/peak.entrepreneurs/" TargetMode="External"/><Relationship Id="rId6" Type="http://schemas.openxmlformats.org/officeDocument/2006/relationships/hyperlink" Target="https://www.facebook.com/PeakEntrepreneurs" TargetMode="External"/><Relationship Id="rId7" Type="http://schemas.openxmlformats.org/officeDocument/2006/relationships/image" Target="../media/image20.png"/><Relationship Id="rId8"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hyperlink" Target="https://www.fao.org/3/cb7884en/cb7884en.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g2445f6eb797_0_256"/>
          <p:cNvSpPr txBox="1"/>
          <p:nvPr>
            <p:ph idx="3" type="body"/>
          </p:nvPr>
        </p:nvSpPr>
        <p:spPr>
          <a:xfrm>
            <a:off x="5303418" y="3620336"/>
            <a:ext cx="3085800" cy="69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GB" sz="4800">
                <a:solidFill>
                  <a:srgbClr val="20EEF1"/>
                </a:solidFill>
              </a:rPr>
              <a:t>Modulo 4</a:t>
            </a:r>
            <a:endParaRPr sz="4800">
              <a:solidFill>
                <a:srgbClr val="20EEF1"/>
              </a:solidFill>
            </a:endParaRPr>
          </a:p>
        </p:txBody>
      </p:sp>
      <p:grpSp>
        <p:nvGrpSpPr>
          <p:cNvPr id="821" name="Google Shape;821;g2445f6eb797_0_256"/>
          <p:cNvGrpSpPr/>
          <p:nvPr/>
        </p:nvGrpSpPr>
        <p:grpSpPr>
          <a:xfrm>
            <a:off x="2088543" y="3786852"/>
            <a:ext cx="2082437" cy="2861097"/>
            <a:chOff x="5875548" y="3125276"/>
            <a:chExt cx="438214" cy="602070"/>
          </a:xfrm>
        </p:grpSpPr>
        <p:sp>
          <p:nvSpPr>
            <p:cNvPr id="822" name="Google Shape;822;g2445f6eb797_0_256"/>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294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23" name="Google Shape;823;g2445f6eb797_0_256"/>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24" name="Google Shape;824;g2445f6eb797_0_256"/>
          <p:cNvSpPr txBox="1"/>
          <p:nvPr>
            <p:ph idx="1" type="body"/>
          </p:nvPr>
        </p:nvSpPr>
        <p:spPr>
          <a:xfrm>
            <a:off x="5317925" y="4349600"/>
            <a:ext cx="6104400" cy="1923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GB" sz="3300"/>
              <a:t>Approcci di sostenibilità ambientale per aziende e comunità di montagna</a:t>
            </a:r>
            <a:endParaRPr sz="4700"/>
          </a:p>
        </p:txBody>
      </p:sp>
      <p:pic>
        <p:nvPicPr>
          <p:cNvPr id="825" name="Google Shape;825;g2445f6eb797_0_256"/>
          <p:cNvPicPr preferRelativeResize="0"/>
          <p:nvPr>
            <p:ph idx="2" type="pic"/>
          </p:nvPr>
        </p:nvPicPr>
        <p:blipFill rotWithShape="1">
          <a:blip r:embed="rId3">
            <a:alphaModFix/>
          </a:blip>
          <a:srcRect b="0" l="969" r="970" t="0"/>
          <a:stretch/>
        </p:blipFill>
        <p:spPr>
          <a:xfrm>
            <a:off x="-14513" y="923489"/>
            <a:ext cx="4390613" cy="5971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0"/>
          <p:cNvSpPr txBox="1"/>
          <p:nvPr>
            <p:ph idx="1" type="body"/>
          </p:nvPr>
        </p:nvSpPr>
        <p:spPr>
          <a:xfrm>
            <a:off x="227275" y="1438525"/>
            <a:ext cx="6934500" cy="5312400"/>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595959"/>
              </a:buClr>
              <a:buSzPts val="2000"/>
              <a:buNone/>
            </a:pPr>
            <a:r>
              <a:rPr b="1" lang="en-GB" sz="1800"/>
              <a:t>The </a:t>
            </a:r>
            <a:r>
              <a:rPr b="1" lang="en-GB" sz="1800" u="sng">
                <a:solidFill>
                  <a:schemeClr val="hlink"/>
                </a:solidFill>
                <a:hlinkClick r:id="rId3"/>
              </a:rPr>
              <a:t>il modello di economia Verde </a:t>
            </a:r>
            <a:r>
              <a:rPr b="1" lang="en-GB" sz="1800"/>
              <a:t>mira a migliorare il benessere umano, l'equità sociale e a ridurre i rischi ambientali e le carenze ecologiche.</a:t>
            </a:r>
            <a:r>
              <a:rPr lang="en-GB" sz="1800"/>
              <a:t> Il modello della Green Economy rappresenta un'opportunità per lo sviluppo economico, la protezione dell'ambiente, la sostenibilità ecologica e il benessere umano, nonché per la resilienza economica ed ecologica delle regioni montane. Scopri come</a:t>
            </a:r>
            <a:r>
              <a:rPr lang="en-GB" sz="1800"/>
              <a:t> </a:t>
            </a:r>
            <a:r>
              <a:rPr b="1" lang="en-GB" sz="1800" u="sng">
                <a:solidFill>
                  <a:schemeClr val="hlink"/>
                </a:solidFill>
                <a:hlinkClick r:id="rId4"/>
              </a:rPr>
              <a:t>Alpi </a:t>
            </a:r>
            <a:r>
              <a:rPr b="1" lang="en-GB" sz="1800">
                <a:solidFill>
                  <a:srgbClr val="7F59A1"/>
                </a:solidFill>
              </a:rPr>
              <a:t> </a:t>
            </a:r>
            <a:r>
              <a:rPr lang="en-GB" sz="1800">
                <a:solidFill>
                  <a:srgbClr val="0070C0"/>
                </a:solidFill>
              </a:rPr>
              <a:t>hanno adottato il Programma d'Azione per la Green Economy (GEAP) che si rivolge alle aree verdi attraverso 33 azioni, ad esempio,</a:t>
            </a:r>
            <a:endParaRPr sz="2200"/>
          </a:p>
          <a:p>
            <a:pPr indent="0" lvl="0" marL="0" rtl="0" algn="just">
              <a:lnSpc>
                <a:spcPct val="100000"/>
              </a:lnSpc>
              <a:spcBef>
                <a:spcPts val="0"/>
              </a:spcBef>
              <a:spcAft>
                <a:spcPts val="0"/>
              </a:spcAft>
              <a:buClr>
                <a:srgbClr val="595959"/>
              </a:buClr>
              <a:buSzPts val="2000"/>
              <a:buNone/>
            </a:pPr>
            <a:r>
              <a:t/>
            </a:r>
            <a:endParaRPr b="0" i="0" sz="1800">
              <a:solidFill>
                <a:srgbClr val="404748"/>
              </a:solidFill>
            </a:endParaRPr>
          </a:p>
          <a:p>
            <a:pPr indent="-342900" lvl="0" marL="457200" rtl="0" algn="l">
              <a:lnSpc>
                <a:spcPct val="115000"/>
              </a:lnSpc>
              <a:spcBef>
                <a:spcPts val="0"/>
              </a:spcBef>
              <a:spcAft>
                <a:spcPts val="0"/>
              </a:spcAft>
              <a:buClr>
                <a:srgbClr val="404748"/>
              </a:buClr>
              <a:buSzPts val="1800"/>
              <a:buChar char="•"/>
            </a:pPr>
            <a:r>
              <a:rPr lang="en-GB" sz="1800">
                <a:solidFill>
                  <a:srgbClr val="404748"/>
                </a:solidFill>
              </a:rPr>
              <a:t>rendere più ecologica la finanza e le strutture di supporto finanziario;</a:t>
            </a:r>
            <a:endParaRPr sz="1800">
              <a:solidFill>
                <a:srgbClr val="404748"/>
              </a:solidFill>
            </a:endParaRPr>
          </a:p>
          <a:p>
            <a:pPr indent="-342900" lvl="0" marL="457200" rtl="0" algn="l">
              <a:lnSpc>
                <a:spcPct val="115000"/>
              </a:lnSpc>
              <a:spcBef>
                <a:spcPts val="0"/>
              </a:spcBef>
              <a:spcAft>
                <a:spcPts val="0"/>
              </a:spcAft>
              <a:buClr>
                <a:srgbClr val="404748"/>
              </a:buClr>
              <a:buSzPts val="1800"/>
              <a:buChar char="•"/>
            </a:pPr>
            <a:r>
              <a:rPr lang="en-GB" sz="1800">
                <a:solidFill>
                  <a:srgbClr val="404748"/>
                </a:solidFill>
              </a:rPr>
              <a:t>incoraggiare l'eco-innovazione;</a:t>
            </a:r>
            <a:endParaRPr sz="1800">
              <a:solidFill>
                <a:srgbClr val="404748"/>
              </a:solidFill>
            </a:endParaRPr>
          </a:p>
          <a:p>
            <a:pPr indent="-342900" lvl="0" marL="457200" rtl="0" algn="l">
              <a:lnSpc>
                <a:spcPct val="115000"/>
              </a:lnSpc>
              <a:spcBef>
                <a:spcPts val="0"/>
              </a:spcBef>
              <a:spcAft>
                <a:spcPts val="0"/>
              </a:spcAft>
              <a:buClr>
                <a:srgbClr val="404748"/>
              </a:buClr>
              <a:buSzPts val="1800"/>
              <a:buChar char="•"/>
            </a:pPr>
            <a:r>
              <a:rPr lang="en-GB" sz="1800">
                <a:solidFill>
                  <a:srgbClr val="404748"/>
                </a:solidFill>
              </a:rPr>
              <a:t>rendere più verde lo sviluppo regionale;</a:t>
            </a:r>
            <a:endParaRPr sz="1800">
              <a:solidFill>
                <a:srgbClr val="404748"/>
              </a:solidFill>
            </a:endParaRPr>
          </a:p>
          <a:p>
            <a:pPr indent="-342900" lvl="0" marL="457200" rtl="0" algn="l">
              <a:lnSpc>
                <a:spcPct val="115000"/>
              </a:lnSpc>
              <a:spcBef>
                <a:spcPts val="0"/>
              </a:spcBef>
              <a:spcAft>
                <a:spcPts val="0"/>
              </a:spcAft>
              <a:buClr>
                <a:srgbClr val="404748"/>
              </a:buClr>
              <a:buSzPts val="1800"/>
              <a:buChar char="•"/>
            </a:pPr>
            <a:r>
              <a:rPr lang="en-GB" sz="1800">
                <a:solidFill>
                  <a:srgbClr val="404748"/>
                </a:solidFill>
              </a:rPr>
              <a:t> valorizzare gli ecosistemi e la biodiversità;</a:t>
            </a:r>
            <a:endParaRPr sz="1800">
              <a:solidFill>
                <a:srgbClr val="404748"/>
              </a:solidFill>
            </a:endParaRPr>
          </a:p>
          <a:p>
            <a:pPr indent="-342900" lvl="0" marL="457200" rtl="0" algn="l">
              <a:lnSpc>
                <a:spcPct val="115000"/>
              </a:lnSpc>
              <a:spcBef>
                <a:spcPts val="0"/>
              </a:spcBef>
              <a:spcAft>
                <a:spcPts val="0"/>
              </a:spcAft>
              <a:buClr>
                <a:srgbClr val="404748"/>
              </a:buClr>
              <a:buSzPts val="1800"/>
              <a:buChar char="•"/>
            </a:pPr>
            <a:r>
              <a:rPr lang="en-GB" sz="1800">
                <a:solidFill>
                  <a:srgbClr val="404748"/>
                </a:solidFill>
              </a:rPr>
              <a:t>vivere e lavorare in un'economia verde.</a:t>
            </a:r>
            <a:endParaRPr sz="1800">
              <a:solidFill>
                <a:srgbClr val="404748"/>
              </a:solidFill>
            </a:endParaRPr>
          </a:p>
          <a:p>
            <a:pPr indent="0" lvl="0" marL="0" rtl="0" algn="just">
              <a:lnSpc>
                <a:spcPct val="100000"/>
              </a:lnSpc>
              <a:spcBef>
                <a:spcPts val="0"/>
              </a:spcBef>
              <a:spcAft>
                <a:spcPts val="0"/>
              </a:spcAft>
              <a:buClr>
                <a:srgbClr val="595959"/>
              </a:buClr>
              <a:buSzPts val="2000"/>
              <a:buNone/>
            </a:pPr>
            <a:r>
              <a:t/>
            </a:r>
            <a:endParaRPr b="0" i="0" sz="1800">
              <a:solidFill>
                <a:srgbClr val="404748"/>
              </a:solidFill>
            </a:endParaRPr>
          </a:p>
          <a:p>
            <a:pPr indent="0" lvl="0" marL="0" rtl="0" algn="just">
              <a:lnSpc>
                <a:spcPct val="100000"/>
              </a:lnSpc>
              <a:spcBef>
                <a:spcPts val="0"/>
              </a:spcBef>
              <a:spcAft>
                <a:spcPts val="0"/>
              </a:spcAft>
              <a:buClr>
                <a:srgbClr val="404748"/>
              </a:buClr>
              <a:buSzPts val="2000"/>
              <a:buNone/>
            </a:pPr>
            <a:r>
              <a:rPr lang="en-GB" sz="1800">
                <a:solidFill>
                  <a:srgbClr val="404748"/>
                </a:solidFill>
              </a:rPr>
              <a:t>Ogni azione è gestibile, realistica e d'impatto e contribuisce a promuovere la trasformazione verso un'economia verde.</a:t>
            </a:r>
            <a:endParaRPr sz="1800"/>
          </a:p>
          <a:p>
            <a:pPr indent="0" lvl="0" marL="0" rtl="0" algn="l">
              <a:lnSpc>
                <a:spcPct val="100000"/>
              </a:lnSpc>
              <a:spcBef>
                <a:spcPts val="0"/>
              </a:spcBef>
              <a:spcAft>
                <a:spcPts val="0"/>
              </a:spcAft>
              <a:buClr>
                <a:srgbClr val="595959"/>
              </a:buClr>
              <a:buSzPts val="2100"/>
              <a:buNone/>
            </a:pPr>
            <a:r>
              <a:t/>
            </a:r>
            <a:endParaRPr sz="1900"/>
          </a:p>
        </p:txBody>
      </p:sp>
      <p:sp>
        <p:nvSpPr>
          <p:cNvPr id="892" name="Google Shape;892;p10"/>
          <p:cNvSpPr txBox="1"/>
          <p:nvPr>
            <p:ph idx="3" type="body"/>
          </p:nvPr>
        </p:nvSpPr>
        <p:spPr>
          <a:xfrm>
            <a:off x="232791" y="246952"/>
            <a:ext cx="6934619" cy="82178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2800"/>
              <a:buNone/>
            </a:pPr>
            <a:r>
              <a:rPr b="1" lang="en-GB" sz="2800">
                <a:solidFill>
                  <a:srgbClr val="0070C0"/>
                </a:solidFill>
              </a:rPr>
              <a:t>ALPS (GEAP) Green Economy Model for Sustainable Mountain Development</a:t>
            </a:r>
            <a:endParaRPr/>
          </a:p>
        </p:txBody>
      </p:sp>
      <p:grpSp>
        <p:nvGrpSpPr>
          <p:cNvPr id="893" name="Google Shape;893;p10"/>
          <p:cNvGrpSpPr/>
          <p:nvPr/>
        </p:nvGrpSpPr>
        <p:grpSpPr>
          <a:xfrm rot="-766166">
            <a:off x="7791905" y="721267"/>
            <a:ext cx="2082444" cy="2861107"/>
            <a:chOff x="5875548" y="3125276"/>
            <a:chExt cx="438214" cy="602070"/>
          </a:xfrm>
        </p:grpSpPr>
        <p:sp>
          <p:nvSpPr>
            <p:cNvPr id="894" name="Google Shape;894;p10"/>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5" name="Google Shape;895;p10"/>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A picture containing outdoor, mountain, nature, rock&#10;&#10;Description automatically generated" id="896" name="Google Shape;896;p10"/>
          <p:cNvPicPr preferRelativeResize="0"/>
          <p:nvPr>
            <p:ph idx="2" type="pic"/>
          </p:nvPr>
        </p:nvPicPr>
        <p:blipFill rotWithShape="1">
          <a:blip r:embed="rId5">
            <a:alphaModFix/>
          </a:blip>
          <a:srcRect b="0" l="2710" r="2710" t="0"/>
          <a:stretch/>
        </p:blipFill>
        <p:spPr>
          <a:xfrm>
            <a:off x="7329563" y="-1"/>
            <a:ext cx="4862437" cy="6855220"/>
          </a:xfrm>
          <a:prstGeom prst="rect">
            <a:avLst/>
          </a:prstGeom>
          <a:noFill/>
          <a:ln>
            <a:noFill/>
          </a:ln>
        </p:spPr>
      </p:pic>
      <p:sp>
        <p:nvSpPr>
          <p:cNvPr id="897" name="Google Shape;897;p10"/>
          <p:cNvSpPr/>
          <p:nvPr/>
        </p:nvSpPr>
        <p:spPr>
          <a:xfrm>
            <a:off x="7501464" y="149410"/>
            <a:ext cx="4003599" cy="1501969"/>
          </a:xfrm>
          <a:prstGeom prst="roundRect">
            <a:avLst>
              <a:gd fmla="val 16667" name="adj"/>
            </a:avLst>
          </a:prstGeom>
          <a:solidFill>
            <a:srgbClr val="279BD3"/>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8" name="Google Shape;898;p10"/>
          <p:cNvSpPr txBox="1"/>
          <p:nvPr/>
        </p:nvSpPr>
        <p:spPr>
          <a:xfrm>
            <a:off x="7632254" y="226666"/>
            <a:ext cx="3687900" cy="1200600"/>
          </a:xfrm>
          <a:prstGeom prst="rect">
            <a:avLst/>
          </a:prstGeom>
          <a:solidFill>
            <a:srgbClr val="279BD3"/>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600"/>
              <a:buFont typeface="Arial"/>
              <a:buNone/>
            </a:pPr>
            <a:r>
              <a:rPr lang="en-GB" sz="3600">
                <a:solidFill>
                  <a:schemeClr val="lt1"/>
                </a:solidFill>
                <a:latin typeface="Calibri"/>
                <a:ea typeface="Calibri"/>
                <a:cs typeface="Calibri"/>
                <a:sym typeface="Calibri"/>
              </a:rPr>
              <a:t>02.1 Opportunità del modello verde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11"/>
          <p:cNvSpPr txBox="1"/>
          <p:nvPr>
            <p:ph idx="1" type="body"/>
          </p:nvPr>
        </p:nvSpPr>
        <p:spPr>
          <a:xfrm>
            <a:off x="218004" y="834726"/>
            <a:ext cx="6971708" cy="5205991"/>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200"/>
              <a:buNone/>
            </a:pPr>
            <a:r>
              <a:rPr b="1" lang="en-GB" sz="2100">
                <a:solidFill>
                  <a:srgbClr val="0070C0"/>
                </a:solidFill>
              </a:rPr>
              <a:t>L'energia idroelettrica e l'energia pulita </a:t>
            </a:r>
            <a:r>
              <a:rPr lang="en-GB" sz="2100"/>
              <a:t>sono necessarie per mantenere la crescita economica in modo sostenibile e per migliorare il tenore di vita del gran numero di persone che ancora dipendono dai combustibili di legno.</a:t>
            </a:r>
            <a:endParaRPr sz="2300"/>
          </a:p>
          <a:p>
            <a:pPr indent="0" lvl="0" marL="0" rtl="0" algn="just">
              <a:lnSpc>
                <a:spcPct val="100000"/>
              </a:lnSpc>
              <a:spcBef>
                <a:spcPts val="0"/>
              </a:spcBef>
              <a:spcAft>
                <a:spcPts val="0"/>
              </a:spcAft>
              <a:buClr>
                <a:srgbClr val="595959"/>
              </a:buClr>
              <a:buSzPts val="2200"/>
              <a:buNone/>
            </a:pPr>
            <a:r>
              <a:t/>
            </a:r>
            <a:endParaRPr sz="2100"/>
          </a:p>
          <a:p>
            <a:pPr indent="-336550" lvl="0" marL="342900" rtl="0" algn="just">
              <a:lnSpc>
                <a:spcPct val="100000"/>
              </a:lnSpc>
              <a:spcBef>
                <a:spcPts val="0"/>
              </a:spcBef>
              <a:spcAft>
                <a:spcPts val="0"/>
              </a:spcAft>
              <a:buClr>
                <a:srgbClr val="0070C0"/>
              </a:buClr>
              <a:buSzPts val="2100"/>
              <a:buFont typeface="Arial"/>
              <a:buChar char="•"/>
            </a:pPr>
            <a:r>
              <a:rPr b="1" lang="en-GB" sz="2100">
                <a:solidFill>
                  <a:srgbClr val="0070C0"/>
                </a:solidFill>
              </a:rPr>
              <a:t>Le montagne</a:t>
            </a:r>
            <a:r>
              <a:rPr lang="en-GB" sz="2100"/>
              <a:t> </a:t>
            </a:r>
            <a:r>
              <a:rPr lang="en-GB" sz="2100"/>
              <a:t>sono importanti fonti di energia idroelettrica - che fornisce oltre il 15% dell'energia mondiale - e altre forme di energia pulita.</a:t>
            </a:r>
            <a:r>
              <a:rPr lang="en-GB" sz="2100"/>
              <a:t> </a:t>
            </a:r>
            <a:endParaRPr sz="2300"/>
          </a:p>
          <a:p>
            <a:pPr indent="-336550" lvl="0" marL="342900" rtl="0" algn="just">
              <a:lnSpc>
                <a:spcPct val="100000"/>
              </a:lnSpc>
              <a:spcBef>
                <a:spcPts val="0"/>
              </a:spcBef>
              <a:spcAft>
                <a:spcPts val="0"/>
              </a:spcAft>
              <a:buClr>
                <a:srgbClr val="0070C0"/>
              </a:buClr>
              <a:buSzPts val="2100"/>
              <a:buFont typeface="Arial"/>
              <a:buChar char="•"/>
            </a:pPr>
            <a:r>
              <a:rPr b="1" lang="en-GB" sz="2100">
                <a:solidFill>
                  <a:srgbClr val="0070C0"/>
                </a:solidFill>
              </a:rPr>
              <a:t>Fiumi che scorrono veloci </a:t>
            </a:r>
            <a:r>
              <a:rPr lang="en-GB" sz="2100"/>
              <a:t>sono fonti di energia idroelettrica economicamente vantaggiose in tutto il mondo. Tuttavia, questa fonte di energia non viene sfruttata appieno.</a:t>
            </a:r>
            <a:endParaRPr sz="2100"/>
          </a:p>
          <a:p>
            <a:pPr indent="0" lvl="0" marL="0" rtl="0" algn="just">
              <a:lnSpc>
                <a:spcPct val="100000"/>
              </a:lnSpc>
              <a:spcBef>
                <a:spcPts val="0"/>
              </a:spcBef>
              <a:spcAft>
                <a:spcPts val="0"/>
              </a:spcAft>
              <a:buClr>
                <a:srgbClr val="0070C0"/>
              </a:buClr>
              <a:buSzPts val="2200"/>
              <a:buNone/>
            </a:pPr>
            <a:r>
              <a:t/>
            </a:r>
            <a:endParaRPr sz="2100"/>
          </a:p>
          <a:p>
            <a:pPr indent="0" lvl="0" marL="0" rtl="0" algn="just">
              <a:lnSpc>
                <a:spcPct val="100000"/>
              </a:lnSpc>
              <a:spcBef>
                <a:spcPts val="0"/>
              </a:spcBef>
              <a:spcAft>
                <a:spcPts val="0"/>
              </a:spcAft>
              <a:buClr>
                <a:srgbClr val="0070C0"/>
              </a:buClr>
              <a:buSzPts val="2200"/>
              <a:buNone/>
            </a:pPr>
            <a:r>
              <a:rPr b="1" lang="en-GB" sz="2100">
                <a:solidFill>
                  <a:srgbClr val="0070C0"/>
                </a:solidFill>
              </a:rPr>
              <a:t>La regione himalayana, ad esempio, ha il potenziale di generare oltre 300.000 MW di energia idroelettrica, ma solo il 9% di questo potenziale è sviluppato (Tariq 2011).</a:t>
            </a:r>
            <a:r>
              <a:rPr b="1" lang="en-GB" sz="2100">
                <a:solidFill>
                  <a:srgbClr val="0070C0"/>
                </a:solidFill>
              </a:rPr>
              <a:t> </a:t>
            </a:r>
            <a:r>
              <a:rPr lang="en-GB" sz="2100" u="sng">
                <a:solidFill>
                  <a:schemeClr val="hlink"/>
                </a:solidFill>
                <a:hlinkClick r:id="rId3"/>
              </a:rPr>
              <a:t>Source</a:t>
            </a:r>
            <a:endParaRPr sz="2100"/>
          </a:p>
          <a:p>
            <a:pPr indent="0" lvl="0" marL="0" rtl="0" algn="l">
              <a:lnSpc>
                <a:spcPct val="100000"/>
              </a:lnSpc>
              <a:spcBef>
                <a:spcPts val="0"/>
              </a:spcBef>
              <a:spcAft>
                <a:spcPts val="0"/>
              </a:spcAft>
              <a:buClr>
                <a:srgbClr val="595959"/>
              </a:buClr>
              <a:buSzPts val="2200"/>
              <a:buNone/>
            </a:pPr>
            <a:r>
              <a:t/>
            </a:r>
            <a:endParaRPr sz="2200"/>
          </a:p>
        </p:txBody>
      </p:sp>
      <p:sp>
        <p:nvSpPr>
          <p:cNvPr id="904" name="Google Shape;904;p11"/>
          <p:cNvSpPr txBox="1"/>
          <p:nvPr>
            <p:ph idx="3" type="body"/>
          </p:nvPr>
        </p:nvSpPr>
        <p:spPr>
          <a:xfrm>
            <a:off x="190815" y="308740"/>
            <a:ext cx="7096771"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0C0"/>
              </a:buClr>
              <a:buSzPts val="3200"/>
              <a:buNone/>
            </a:pPr>
            <a:r>
              <a:rPr b="1" lang="en-GB" sz="2500">
                <a:solidFill>
                  <a:srgbClr val="0070C0"/>
                </a:solidFill>
              </a:rPr>
              <a:t>Energia idroelettrica dell'Himalaya ed energia pulita</a:t>
            </a:r>
            <a:endParaRPr b="1" sz="2500">
              <a:solidFill>
                <a:srgbClr val="0070C0"/>
              </a:solidFill>
            </a:endParaRPr>
          </a:p>
        </p:txBody>
      </p:sp>
      <p:grpSp>
        <p:nvGrpSpPr>
          <p:cNvPr id="905" name="Google Shape;905;p11"/>
          <p:cNvGrpSpPr/>
          <p:nvPr/>
        </p:nvGrpSpPr>
        <p:grpSpPr>
          <a:xfrm rot="-766166">
            <a:off x="7791905" y="721267"/>
            <a:ext cx="2082444" cy="2861107"/>
            <a:chOff x="5875548" y="3125276"/>
            <a:chExt cx="438214" cy="602070"/>
          </a:xfrm>
        </p:grpSpPr>
        <p:sp>
          <p:nvSpPr>
            <p:cNvPr id="906" name="Google Shape;906;p11"/>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07" name="Google Shape;907;p11"/>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A picture containing mountain, nature, outdoor, valley&#10;&#10;Description automatically generated" id="908" name="Google Shape;908;p11"/>
          <p:cNvPicPr preferRelativeResize="0"/>
          <p:nvPr>
            <p:ph idx="2" type="pic"/>
          </p:nvPr>
        </p:nvPicPr>
        <p:blipFill rotWithShape="1">
          <a:blip r:embed="rId4">
            <a:alphaModFix/>
          </a:blip>
          <a:srcRect b="3008" l="0" r="0" t="3009"/>
          <a:stretch/>
        </p:blipFill>
        <p:spPr>
          <a:xfrm>
            <a:off x="7329563" y="-1"/>
            <a:ext cx="4862437" cy="6855220"/>
          </a:xfrm>
          <a:prstGeom prst="rect">
            <a:avLst/>
          </a:prstGeom>
          <a:noFill/>
          <a:ln>
            <a:noFill/>
          </a:ln>
        </p:spPr>
      </p:pic>
      <p:sp>
        <p:nvSpPr>
          <p:cNvPr id="909" name="Google Shape;909;p11"/>
          <p:cNvSpPr/>
          <p:nvPr/>
        </p:nvSpPr>
        <p:spPr>
          <a:xfrm>
            <a:off x="7632254" y="161593"/>
            <a:ext cx="3981941" cy="1009935"/>
          </a:xfrm>
          <a:prstGeom prst="roundRect">
            <a:avLst>
              <a:gd fmla="val 16667" name="adj"/>
            </a:avLst>
          </a:prstGeom>
          <a:solidFill>
            <a:srgbClr val="279BD3"/>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0" name="Google Shape;910;p11"/>
          <p:cNvSpPr txBox="1"/>
          <p:nvPr/>
        </p:nvSpPr>
        <p:spPr>
          <a:xfrm>
            <a:off x="7821348" y="327820"/>
            <a:ext cx="3588900" cy="630900"/>
          </a:xfrm>
          <a:prstGeom prst="rect">
            <a:avLst/>
          </a:prstGeom>
          <a:solidFill>
            <a:srgbClr val="279BD3"/>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600"/>
              <a:buFont typeface="Arial"/>
              <a:buNone/>
            </a:pPr>
            <a:r>
              <a:rPr b="0" i="0" lang="en-GB" sz="3500" u="none" cap="none" strike="noStrike">
                <a:solidFill>
                  <a:schemeClr val="lt1"/>
                </a:solidFill>
                <a:latin typeface="Calibri"/>
                <a:ea typeface="Calibri"/>
                <a:cs typeface="Calibri"/>
                <a:sym typeface="Calibri"/>
              </a:rPr>
              <a:t>02.2 </a:t>
            </a:r>
            <a:r>
              <a:rPr lang="en-GB" sz="3500">
                <a:solidFill>
                  <a:schemeClr val="lt1"/>
                </a:solidFill>
                <a:latin typeface="Calibri"/>
                <a:ea typeface="Calibri"/>
                <a:cs typeface="Calibri"/>
                <a:sym typeface="Calibri"/>
              </a:rPr>
              <a:t>Energia Pulita</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pic>
        <p:nvPicPr>
          <p:cNvPr descr="A picture containing water, outdoor, boat, mountain&#10;&#10;Description automatically generated" id="915" name="Google Shape;915;p12"/>
          <p:cNvPicPr preferRelativeResize="0"/>
          <p:nvPr>
            <p:ph idx="2" type="pic"/>
          </p:nvPr>
        </p:nvPicPr>
        <p:blipFill rotWithShape="1">
          <a:blip r:embed="rId3">
            <a:alphaModFix/>
          </a:blip>
          <a:srcRect b="3142" l="0" r="0" t="3142"/>
          <a:stretch/>
        </p:blipFill>
        <p:spPr>
          <a:xfrm>
            <a:off x="7329563" y="-1"/>
            <a:ext cx="4862437" cy="6855220"/>
          </a:xfrm>
          <a:prstGeom prst="rect">
            <a:avLst/>
          </a:prstGeom>
          <a:noFill/>
          <a:ln>
            <a:noFill/>
          </a:ln>
        </p:spPr>
      </p:pic>
      <p:sp>
        <p:nvSpPr>
          <p:cNvPr id="916" name="Google Shape;916;p12"/>
          <p:cNvSpPr txBox="1"/>
          <p:nvPr>
            <p:ph idx="1" type="body"/>
          </p:nvPr>
        </p:nvSpPr>
        <p:spPr>
          <a:xfrm>
            <a:off x="313899" y="1090042"/>
            <a:ext cx="7015664" cy="4846738"/>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20000"/>
              </a:lnSpc>
              <a:spcBef>
                <a:spcPts val="0"/>
              </a:spcBef>
              <a:spcAft>
                <a:spcPts val="0"/>
              </a:spcAft>
              <a:buClr>
                <a:srgbClr val="0070C0"/>
              </a:buClr>
              <a:buSzPts val="2000"/>
              <a:buNone/>
            </a:pPr>
            <a:r>
              <a:rPr b="1" lang="en-GB" sz="1900">
                <a:solidFill>
                  <a:srgbClr val="0070C0"/>
                </a:solidFill>
              </a:rPr>
              <a:t>Le montagne offrono uno scenario per attività turistiche, culturali, religiose e ricreative </a:t>
            </a:r>
            <a:r>
              <a:rPr lang="en-GB" sz="1900"/>
              <a:t>come l'escursionismo, l'osservazione della fauna selvatica, il birdwatching, la bellezza del paesaggio e l'osservazione e il godimento dello stile di vita e della cultura unici delle comunità montane. Le montagne ospitano un alto grado di diversità etnica, culturale e linguistica. Le popolazioni di montagna conservano anche vaste conoscenze indigene su argomenti come l'agricoltura, la botanica, la medicina e l'ecologia.</a:t>
            </a:r>
            <a:endParaRPr sz="2300"/>
          </a:p>
          <a:p>
            <a:pPr indent="0" lvl="0" marL="0" rtl="0" algn="just">
              <a:lnSpc>
                <a:spcPct val="120000"/>
              </a:lnSpc>
              <a:spcBef>
                <a:spcPts val="0"/>
              </a:spcBef>
              <a:spcAft>
                <a:spcPts val="0"/>
              </a:spcAft>
              <a:buClr>
                <a:srgbClr val="595959"/>
              </a:buClr>
              <a:buSzPts val="2000"/>
              <a:buNone/>
            </a:pPr>
            <a:r>
              <a:rPr lang="en-GB" sz="1900"/>
              <a:t>La conservazione e la sostenibilità sono guidate dalle convinzioni e dalla gestione delle comunità. Le culture locali sono rafforzate dal loro intimo legame con l'ambiente naturale che le sostiene.</a:t>
            </a:r>
            <a:r>
              <a:rPr lang="en-GB" sz="1900"/>
              <a:t> </a:t>
            </a:r>
            <a:r>
              <a:rPr b="1" i="1" lang="en-GB" sz="1900">
                <a:solidFill>
                  <a:srgbClr val="0070C0"/>
                </a:solidFill>
              </a:rPr>
              <a:t>Più di 1 miliardo di persone considera le montagne sacre (Bernbaum 1998).</a:t>
            </a:r>
            <a:endParaRPr i="1" sz="1900">
              <a:solidFill>
                <a:srgbClr val="0070C0"/>
              </a:solidFill>
            </a:endParaRPr>
          </a:p>
        </p:txBody>
      </p:sp>
      <p:sp>
        <p:nvSpPr>
          <p:cNvPr id="917" name="Google Shape;917;p12"/>
          <p:cNvSpPr txBox="1"/>
          <p:nvPr>
            <p:ph idx="3" type="body"/>
          </p:nvPr>
        </p:nvSpPr>
        <p:spPr>
          <a:xfrm>
            <a:off x="261317" y="563305"/>
            <a:ext cx="7495227"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70C0"/>
              </a:buClr>
              <a:buSzPts val="3200"/>
              <a:buNone/>
            </a:pPr>
            <a:r>
              <a:rPr lang="en-GB" sz="3100">
                <a:solidFill>
                  <a:srgbClr val="0070C0"/>
                </a:solidFill>
              </a:rPr>
              <a:t>Turismo, cultura, biodiversità e avventura</a:t>
            </a:r>
            <a:endParaRPr sz="3500"/>
          </a:p>
        </p:txBody>
      </p:sp>
      <p:sp>
        <p:nvSpPr>
          <p:cNvPr id="918" name="Google Shape;918;p12"/>
          <p:cNvSpPr/>
          <p:nvPr/>
        </p:nvSpPr>
        <p:spPr>
          <a:xfrm>
            <a:off x="7656394" y="168864"/>
            <a:ext cx="3763575" cy="1323439"/>
          </a:xfrm>
          <a:prstGeom prst="roundRect">
            <a:avLst>
              <a:gd fmla="val 16667" name="adj"/>
            </a:avLst>
          </a:prstGeom>
          <a:solidFill>
            <a:srgbClr val="279BD3"/>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9" name="Google Shape;919;p12"/>
          <p:cNvSpPr txBox="1"/>
          <p:nvPr/>
        </p:nvSpPr>
        <p:spPr>
          <a:xfrm>
            <a:off x="7756544" y="209808"/>
            <a:ext cx="3459600" cy="1200600"/>
          </a:xfrm>
          <a:prstGeom prst="rect">
            <a:avLst/>
          </a:prstGeom>
          <a:solidFill>
            <a:srgbClr val="279BD3"/>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600"/>
              <a:buFont typeface="Arial"/>
              <a:buNone/>
            </a:pPr>
            <a:r>
              <a:rPr b="0" i="0" lang="en-GB" sz="3600" u="none" cap="none" strike="noStrike">
                <a:solidFill>
                  <a:schemeClr val="lt1"/>
                </a:solidFill>
                <a:latin typeface="Calibri"/>
                <a:ea typeface="Calibri"/>
                <a:cs typeface="Calibri"/>
                <a:sym typeface="Calibri"/>
              </a:rPr>
              <a:t>02.3 </a:t>
            </a:r>
            <a:r>
              <a:rPr lang="en-GB" sz="3600">
                <a:solidFill>
                  <a:schemeClr val="lt1"/>
                </a:solidFill>
                <a:latin typeface="Calibri"/>
                <a:ea typeface="Calibri"/>
                <a:cs typeface="Calibri"/>
                <a:sym typeface="Calibri"/>
              </a:rPr>
              <a:t>Turismo Responsabile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pic>
        <p:nvPicPr>
          <p:cNvPr descr="A picture containing mountain, tree, nature, valley&#10;&#10;Description automatically generated" id="924" name="Google Shape;924;p13"/>
          <p:cNvPicPr preferRelativeResize="0"/>
          <p:nvPr>
            <p:ph idx="2" type="pic"/>
          </p:nvPr>
        </p:nvPicPr>
        <p:blipFill rotWithShape="1">
          <a:blip r:embed="rId3">
            <a:alphaModFix/>
          </a:blip>
          <a:srcRect b="20868" l="-18807" r="-13542" t="0"/>
          <a:stretch/>
        </p:blipFill>
        <p:spPr>
          <a:xfrm>
            <a:off x="0" y="26895"/>
            <a:ext cx="12175708" cy="3635823"/>
          </a:xfrm>
          <a:prstGeom prst="rect">
            <a:avLst/>
          </a:prstGeom>
          <a:noFill/>
          <a:ln>
            <a:noFill/>
          </a:ln>
        </p:spPr>
      </p:pic>
      <p:sp>
        <p:nvSpPr>
          <p:cNvPr id="925" name="Google Shape;925;p13"/>
          <p:cNvSpPr txBox="1"/>
          <p:nvPr>
            <p:ph idx="1" type="body"/>
          </p:nvPr>
        </p:nvSpPr>
        <p:spPr>
          <a:xfrm>
            <a:off x="5805754" y="3767861"/>
            <a:ext cx="5812377" cy="2237967"/>
          </a:xfrm>
          <a:prstGeom prst="rect">
            <a:avLst/>
          </a:prstGeom>
          <a:noFill/>
          <a:ln>
            <a:noFill/>
          </a:ln>
        </p:spPr>
        <p:txBody>
          <a:bodyPr anchorCtr="0" anchor="t" bIns="45700" lIns="91425" spcFirstLastPara="1" rIns="91425" wrap="square" tIns="45700">
            <a:normAutofit lnSpcReduction="10000"/>
          </a:bodyPr>
          <a:lstStyle/>
          <a:p>
            <a:pPr indent="0" lvl="0" marL="0" rtl="0" algn="just">
              <a:lnSpc>
                <a:spcPct val="100000"/>
              </a:lnSpc>
              <a:spcBef>
                <a:spcPts val="0"/>
              </a:spcBef>
              <a:spcAft>
                <a:spcPts val="0"/>
              </a:spcAft>
              <a:buClr>
                <a:srgbClr val="0070C0"/>
              </a:buClr>
              <a:buSzPts val="2200"/>
              <a:buNone/>
            </a:pPr>
            <a:r>
              <a:rPr b="1" lang="en-GB" sz="2200">
                <a:solidFill>
                  <a:srgbClr val="0070C0"/>
                </a:solidFill>
              </a:rPr>
              <a:t>Il prodotto più famoso della regione è la Fontina, </a:t>
            </a:r>
            <a:r>
              <a:rPr lang="en-GB" sz="2200"/>
              <a:t>prodotta fin dal XII secolo e protetta dalla DOP. Viene fuso nelle zuppe, è parte integrante della fonduta locale (nota come fonduta) e, ovviamente, è presente su qualsiasi tavola di formaggi della zona. La sua industria più popolare è il turismo.</a:t>
            </a:r>
            <a:endParaRPr sz="2200"/>
          </a:p>
        </p:txBody>
      </p:sp>
      <p:sp>
        <p:nvSpPr>
          <p:cNvPr id="926" name="Google Shape;926;p13"/>
          <p:cNvSpPr txBox="1"/>
          <p:nvPr>
            <p:ph idx="3" type="body"/>
          </p:nvPr>
        </p:nvSpPr>
        <p:spPr>
          <a:xfrm>
            <a:off x="450376" y="3781509"/>
            <a:ext cx="5101160" cy="2176828"/>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200"/>
              <a:buNone/>
            </a:pPr>
            <a:r>
              <a:rPr b="1" lang="en-GB" sz="2200">
                <a:solidFill>
                  <a:srgbClr val="0070C0"/>
                </a:solidFill>
              </a:rPr>
              <a:t>La Regione montana della Valle d'Aosta si trova nell'Italia nord-occidentale. </a:t>
            </a:r>
            <a:r>
              <a:rPr lang="en-GB" sz="2200"/>
              <a:t>Si trova nell'alto bacino del fiume Dora Baltea, dalla sua sorgente vicino al Monte Bianco fino a poco sopra Ivrea. La regione è delimitata a nord, ovest e sud dalle Alpi.</a:t>
            </a:r>
            <a:endParaRPr sz="2200"/>
          </a:p>
          <a:p>
            <a:pPr indent="0" lvl="0" marL="0" rtl="0" algn="l">
              <a:lnSpc>
                <a:spcPct val="100000"/>
              </a:lnSpc>
              <a:spcBef>
                <a:spcPts val="0"/>
              </a:spcBef>
              <a:spcAft>
                <a:spcPts val="0"/>
              </a:spcAft>
              <a:buClr>
                <a:srgbClr val="595959"/>
              </a:buClr>
              <a:buSzPts val="2200"/>
              <a:buNone/>
            </a:pPr>
            <a:r>
              <a:t/>
            </a:r>
            <a:endParaRPr sz="2200"/>
          </a:p>
        </p:txBody>
      </p:sp>
      <p:sp>
        <p:nvSpPr>
          <p:cNvPr id="927" name="Google Shape;927;p13"/>
          <p:cNvSpPr txBox="1"/>
          <p:nvPr/>
        </p:nvSpPr>
        <p:spPr>
          <a:xfrm>
            <a:off x="9561902" y="2489245"/>
            <a:ext cx="156102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Image Source</a:t>
            </a:r>
            <a:endParaRPr b="0" i="0" sz="1800" u="none" cap="none" strike="noStrike">
              <a:solidFill>
                <a:schemeClr val="dk1"/>
              </a:solidFill>
              <a:latin typeface="Calibri"/>
              <a:ea typeface="Calibri"/>
              <a:cs typeface="Calibri"/>
              <a:sym typeface="Calibri"/>
            </a:endParaRPr>
          </a:p>
        </p:txBody>
      </p:sp>
      <p:sp>
        <p:nvSpPr>
          <p:cNvPr id="928" name="Google Shape;928;p13"/>
          <p:cNvSpPr/>
          <p:nvPr/>
        </p:nvSpPr>
        <p:spPr>
          <a:xfrm>
            <a:off x="8560228" y="218364"/>
            <a:ext cx="3487537" cy="1569493"/>
          </a:xfrm>
          <a:prstGeom prst="roundRect">
            <a:avLst>
              <a:gd fmla="val 16667" name="adj"/>
            </a:avLst>
          </a:prstGeom>
          <a:solidFill>
            <a:srgbClr val="7F59A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9" name="Google Shape;929;p13"/>
          <p:cNvSpPr txBox="1"/>
          <p:nvPr/>
        </p:nvSpPr>
        <p:spPr>
          <a:xfrm>
            <a:off x="8657351" y="332640"/>
            <a:ext cx="3230100" cy="1323600"/>
          </a:xfrm>
          <a:prstGeom prst="rect">
            <a:avLst/>
          </a:prstGeom>
          <a:solidFill>
            <a:srgbClr val="7F59A1"/>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000"/>
              <a:buFont typeface="Arial"/>
              <a:buNone/>
            </a:pPr>
            <a:r>
              <a:rPr lang="en-GB" sz="4000">
                <a:solidFill>
                  <a:schemeClr val="lt1"/>
                </a:solidFill>
                <a:latin typeface="Calibri"/>
                <a:ea typeface="Calibri"/>
                <a:cs typeface="Calibri"/>
                <a:sym typeface="Calibri"/>
              </a:rPr>
              <a:t>Caso studio Italiano </a:t>
            </a:r>
            <a:endParaRPr b="0" i="0" sz="1400" u="none" cap="none" strike="noStrike">
              <a:solidFill>
                <a:srgbClr val="000000"/>
              </a:solidFill>
              <a:latin typeface="Arial"/>
              <a:ea typeface="Arial"/>
              <a:cs typeface="Arial"/>
              <a:sym typeface="Arial"/>
            </a:endParaRPr>
          </a:p>
        </p:txBody>
      </p:sp>
      <p:sp>
        <p:nvSpPr>
          <p:cNvPr id="930" name="Google Shape;930;p13"/>
          <p:cNvSpPr txBox="1"/>
          <p:nvPr/>
        </p:nvSpPr>
        <p:spPr>
          <a:xfrm>
            <a:off x="8657351" y="326679"/>
            <a:ext cx="904551" cy="5822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800"/>
              <a:buFont typeface="Arial"/>
              <a:buNone/>
            </a:pPr>
            <a:r>
              <a:rPr b="1" i="0" lang="en-GB" sz="4800" u="none" cap="none" strike="noStrike">
                <a:solidFill>
                  <a:schemeClr val="lt1"/>
                </a:solidFill>
                <a:latin typeface="Calibri"/>
                <a:ea typeface="Calibri"/>
                <a:cs typeface="Calibri"/>
                <a:sym typeface="Calibri"/>
              </a:rPr>
              <a:t>01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4"/>
          <p:cNvSpPr txBox="1"/>
          <p:nvPr>
            <p:ph idx="1" type="body"/>
          </p:nvPr>
        </p:nvSpPr>
        <p:spPr>
          <a:xfrm>
            <a:off x="218364" y="1225193"/>
            <a:ext cx="11709598" cy="5516266"/>
          </a:xfrm>
          <a:prstGeom prst="rect">
            <a:avLst/>
          </a:prstGeom>
          <a:solidFill>
            <a:schemeClr val="lt1"/>
          </a:solidFill>
          <a:ln>
            <a:noFill/>
          </a:ln>
        </p:spPr>
        <p:txBody>
          <a:bodyPr anchorCtr="0" anchor="t" bIns="45700" lIns="91425" spcFirstLastPara="1" rIns="91425" wrap="square" tIns="45700">
            <a:noAutofit/>
          </a:bodyPr>
          <a:lstStyle/>
          <a:p>
            <a:pPr indent="-342900" lvl="0" marL="342900" rtl="0" algn="just">
              <a:lnSpc>
                <a:spcPct val="100000"/>
              </a:lnSpc>
              <a:spcBef>
                <a:spcPts val="0"/>
              </a:spcBef>
              <a:spcAft>
                <a:spcPts val="0"/>
              </a:spcAft>
              <a:buClr>
                <a:srgbClr val="595959"/>
              </a:buClr>
              <a:buSzPts val="2100"/>
              <a:buFont typeface="Arial"/>
              <a:buChar char="•"/>
            </a:pPr>
            <a:r>
              <a:rPr lang="en-GB" sz="2100"/>
              <a:t>In Valle d'Aosta, l'Associazione </a:t>
            </a:r>
            <a:r>
              <a:rPr b="1" lang="en-GB" sz="2100"/>
              <a:t>Naturavalp</a:t>
            </a:r>
            <a:r>
              <a:rPr lang="en-GB" sz="2100"/>
              <a:t> promuove lo sviluppo del villaggio montano di Valpelline attraverso l'imprenditoria locale. </a:t>
            </a:r>
            <a:r>
              <a:rPr b="1" lang="en-GB" sz="2100"/>
              <a:t>Realizza iniziative economiche, culturali, sociali ed educative per lo sviluppo di un turismo responsabile</a:t>
            </a:r>
            <a:r>
              <a:rPr lang="en-GB" sz="2100"/>
              <a:t>. I membri e i donatori, per lo più persone del posto, </a:t>
            </a:r>
            <a:r>
              <a:rPr b="1" lang="en-GB" sz="2100"/>
              <a:t>sono formati alle pratiche sostenibili e si impegnano a sensibilizzare i visitatori sull'importanza della tutela dell'ambiente, dell'utilizzo di prodotti locali e del rapporto dei visitatori con la comunità per aumentare la consapevolezza del valore culturale e biologico dell'area.</a:t>
            </a:r>
            <a:r>
              <a:rPr b="1" lang="en-GB" sz="2100"/>
              <a:t> </a:t>
            </a:r>
            <a:endParaRPr b="1"/>
          </a:p>
          <a:p>
            <a:pPr indent="-342900" lvl="0" marL="342900" rtl="0" algn="just">
              <a:lnSpc>
                <a:spcPct val="100000"/>
              </a:lnSpc>
              <a:spcBef>
                <a:spcPts val="0"/>
              </a:spcBef>
              <a:spcAft>
                <a:spcPts val="0"/>
              </a:spcAft>
              <a:buClr>
                <a:srgbClr val="595959"/>
              </a:buClr>
              <a:buSzPts val="2100"/>
              <a:buFont typeface="Arial"/>
              <a:buChar char="•"/>
            </a:pPr>
            <a:r>
              <a:rPr lang="en-GB" sz="2100"/>
              <a:t>Naturavalp si oppone allo sviluppo di attività turistiche dannose per l'ambiente e sostiene quelle che rispettano l'autonomia della popolazione locale nei processi decisionali relativi al turismo. Tutte le attività commerciali e ricettive legate al progetto si impegnano a utilizzare almeno due prodotti provenienti dalle aziende agricole associate e a promuovere le realtà agricole della zona.</a:t>
            </a:r>
            <a:r>
              <a:rPr lang="en-GB" sz="2100"/>
              <a:t> </a:t>
            </a:r>
            <a:endParaRPr/>
          </a:p>
          <a:p>
            <a:pPr indent="-342900" lvl="0" marL="342900" rtl="0" algn="just">
              <a:lnSpc>
                <a:spcPct val="100000"/>
              </a:lnSpc>
              <a:spcBef>
                <a:spcPts val="0"/>
              </a:spcBef>
              <a:spcAft>
                <a:spcPts val="0"/>
              </a:spcAft>
              <a:buClr>
                <a:srgbClr val="595959"/>
              </a:buClr>
              <a:buSzPts val="2100"/>
              <a:buFont typeface="Arial"/>
              <a:buChar char="•"/>
            </a:pPr>
            <a:r>
              <a:rPr lang="en-GB" sz="2100"/>
              <a:t>I risultati delle attività di Naturavalp e dei comuni locali mostrano un costante </a:t>
            </a:r>
            <a:r>
              <a:rPr b="1" lang="en-GB" sz="2100"/>
              <a:t>aumento del numero di turisti e degli investimenti privati </a:t>
            </a:r>
            <a:r>
              <a:rPr lang="en-GB" sz="2100"/>
              <a:t>nell'area da quando è stata fondata l'Associazione.</a:t>
            </a:r>
            <a:endParaRPr/>
          </a:p>
          <a:p>
            <a:pPr indent="-342900" lvl="0" marL="342900" rtl="0" algn="just">
              <a:lnSpc>
                <a:spcPct val="100000"/>
              </a:lnSpc>
              <a:spcBef>
                <a:spcPts val="0"/>
              </a:spcBef>
              <a:spcAft>
                <a:spcPts val="0"/>
              </a:spcAft>
              <a:buClr>
                <a:srgbClr val="595959"/>
              </a:buClr>
              <a:buSzPts val="2100"/>
              <a:buFont typeface="Arial"/>
              <a:buChar char="•"/>
            </a:pPr>
            <a:r>
              <a:rPr lang="en-GB" sz="2100"/>
              <a:t>Insieme alle amministrazioni comunali, si stanno elaborando le migliori strategie per accogliere i </a:t>
            </a:r>
            <a:r>
              <a:rPr b="1" lang="en-GB" sz="2100"/>
              <a:t>nuovi arrivati</a:t>
            </a:r>
            <a:r>
              <a:rPr lang="en-GB" sz="2100"/>
              <a:t> che vogliono stabilirsi in montagna, prevedendo anche momenti di interazione con le comunità locali.</a:t>
            </a:r>
            <a:endParaRPr sz="2100"/>
          </a:p>
        </p:txBody>
      </p:sp>
      <p:sp>
        <p:nvSpPr>
          <p:cNvPr id="936" name="Google Shape;936;p14"/>
          <p:cNvSpPr txBox="1"/>
          <p:nvPr>
            <p:ph idx="2" type="body"/>
          </p:nvPr>
        </p:nvSpPr>
        <p:spPr>
          <a:xfrm>
            <a:off x="5324353" y="38646"/>
            <a:ext cx="6603600" cy="3627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rgbClr val="595959"/>
              </a:buClr>
              <a:buSzPct val="100000"/>
              <a:buNone/>
            </a:pPr>
            <a:r>
              <a:rPr lang="en-GB"/>
              <a:t>Valle d'Aosta (Aosta Valley) Northern Italy</a:t>
            </a:r>
            <a:endParaRPr/>
          </a:p>
        </p:txBody>
      </p:sp>
      <p:sp>
        <p:nvSpPr>
          <p:cNvPr id="937" name="Google Shape;937;p14"/>
          <p:cNvSpPr txBox="1"/>
          <p:nvPr/>
        </p:nvSpPr>
        <p:spPr>
          <a:xfrm>
            <a:off x="249050" y="401350"/>
            <a:ext cx="11420100" cy="783000"/>
          </a:xfrm>
          <a:prstGeom prst="rect">
            <a:avLst/>
          </a:prstGeom>
          <a:noFill/>
          <a:ln>
            <a:noFill/>
          </a:ln>
        </p:spPr>
        <p:txBody>
          <a:bodyPr anchorCtr="0" anchor="ctr" bIns="45700" lIns="91425" spcFirstLastPara="1" rIns="91425" wrap="square" tIns="45700">
            <a:normAutofit fontScale="85000" lnSpcReduction="20000"/>
          </a:bodyPr>
          <a:lstStyle/>
          <a:p>
            <a:pPr indent="0" lvl="0" marL="0" marR="0" rtl="0" algn="l">
              <a:lnSpc>
                <a:spcPct val="90000"/>
              </a:lnSpc>
              <a:spcBef>
                <a:spcPts val="0"/>
              </a:spcBef>
              <a:spcAft>
                <a:spcPts val="0"/>
              </a:spcAft>
              <a:buClr>
                <a:srgbClr val="0070C0"/>
              </a:buClr>
              <a:buSzPct val="100000"/>
              <a:buFont typeface="Arial"/>
              <a:buNone/>
            </a:pPr>
            <a:r>
              <a:rPr lang="en-GB" sz="3600">
                <a:solidFill>
                  <a:srgbClr val="0070C0"/>
                </a:solidFill>
                <a:latin typeface="Calibri"/>
                <a:ea typeface="Calibri"/>
                <a:cs typeface="Calibri"/>
                <a:sym typeface="Calibri"/>
              </a:rPr>
              <a:t>Educazione e sostenibilità</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1B728D"/>
              </a:buClr>
              <a:buSzPct val="100000"/>
              <a:buFont typeface="Arial"/>
              <a:buNone/>
            </a:pPr>
            <a:r>
              <a:rPr i="1" lang="en-GB" sz="2600">
                <a:solidFill>
                  <a:srgbClr val="1B728D"/>
                </a:solidFill>
                <a:latin typeface="Calibri"/>
                <a:ea typeface="Calibri"/>
                <a:cs typeface="Calibri"/>
                <a:sym typeface="Calibri"/>
              </a:rPr>
              <a:t>Promuovere lo sviluppo dell'imprenditorialità nei villaggi di montagna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15"/>
          <p:cNvSpPr txBox="1"/>
          <p:nvPr>
            <p:ph idx="1" type="body"/>
          </p:nvPr>
        </p:nvSpPr>
        <p:spPr>
          <a:xfrm>
            <a:off x="5803353" y="3635112"/>
            <a:ext cx="6208200" cy="2720100"/>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000"/>
              <a:buNone/>
            </a:pPr>
            <a:r>
              <a:rPr b="1" lang="en-GB" sz="1900">
                <a:solidFill>
                  <a:srgbClr val="0070C0"/>
                </a:solidFill>
              </a:rPr>
              <a:t>La regione è famosa per il lago glaciale naturale più grande della Slovenia, il lago di Bled, </a:t>
            </a:r>
            <a:r>
              <a:rPr lang="en-GB" sz="1900"/>
              <a:t>che offre uno dei luoghi più suggestivi e bellissimi punti panoramici. È famosa per le sue degustazioni di vino e per le sue attrazioni storico-culturali ed è conosciuta da tutti coloro che amano i castelli medievali. È stato ristrutturato molto bene e ci sono molti ristoranti e caffè nei dintorni. Ci sono anche innumerevoli folle di turisti e quindi il sito perde un po' dell'atmosfera autentica e antica.</a:t>
            </a:r>
            <a:endParaRPr sz="1900"/>
          </a:p>
        </p:txBody>
      </p:sp>
      <p:sp>
        <p:nvSpPr>
          <p:cNvPr id="943" name="Google Shape;943;p15"/>
          <p:cNvSpPr txBox="1"/>
          <p:nvPr>
            <p:ph idx="3" type="body"/>
          </p:nvPr>
        </p:nvSpPr>
        <p:spPr>
          <a:xfrm>
            <a:off x="327547" y="3662387"/>
            <a:ext cx="5278583" cy="2369924"/>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200"/>
              <a:buNone/>
            </a:pPr>
            <a:r>
              <a:rPr b="1" lang="en-GB" sz="2000">
                <a:solidFill>
                  <a:srgbClr val="0070C0"/>
                </a:solidFill>
              </a:rPr>
              <a:t>Le Alpi slovene: </a:t>
            </a:r>
            <a:r>
              <a:rPr lang="en-GB" sz="2000"/>
              <a:t>esistono tre catene montuose: le Alpi Giulie, le Caravanche e le Alpi di Kamnik-Savinja. Tutte e tre le catene montuose si trovano nella parte settentrionale del paese e formano un'area turistica comune: la regione alpina.</a:t>
            </a:r>
            <a:endParaRPr sz="2000"/>
          </a:p>
        </p:txBody>
      </p:sp>
      <p:sp>
        <p:nvSpPr>
          <p:cNvPr id="944" name="Google Shape;944;p15"/>
          <p:cNvSpPr txBox="1"/>
          <p:nvPr/>
        </p:nvSpPr>
        <p:spPr>
          <a:xfrm>
            <a:off x="10222892" y="2376339"/>
            <a:ext cx="3200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Image Source</a:t>
            </a:r>
            <a:endParaRPr b="0" i="0" sz="1800" u="none" cap="none" strike="noStrike">
              <a:solidFill>
                <a:schemeClr val="dk1"/>
              </a:solidFill>
              <a:latin typeface="Calibri"/>
              <a:ea typeface="Calibri"/>
              <a:cs typeface="Calibri"/>
              <a:sym typeface="Calibri"/>
            </a:endParaRPr>
          </a:p>
        </p:txBody>
      </p:sp>
      <p:pic>
        <p:nvPicPr>
          <p:cNvPr descr="A picture containing water, mountain, outdoor, lake&#10;&#10;Description automatically generated" id="945" name="Google Shape;945;p15"/>
          <p:cNvPicPr preferRelativeResize="0"/>
          <p:nvPr>
            <p:ph idx="2" type="pic"/>
          </p:nvPr>
        </p:nvPicPr>
        <p:blipFill rotWithShape="1">
          <a:blip r:embed="rId4">
            <a:alphaModFix/>
          </a:blip>
          <a:srcRect b="11898" l="1029" r="-1028" t="28388"/>
          <a:stretch/>
        </p:blipFill>
        <p:spPr>
          <a:xfrm>
            <a:off x="16300" y="-732"/>
            <a:ext cx="12175708" cy="3635824"/>
          </a:xfrm>
          <a:prstGeom prst="rect">
            <a:avLst/>
          </a:prstGeom>
          <a:noFill/>
          <a:ln>
            <a:noFill/>
          </a:ln>
        </p:spPr>
      </p:pic>
      <p:sp>
        <p:nvSpPr>
          <p:cNvPr id="946" name="Google Shape;946;p15"/>
          <p:cNvSpPr/>
          <p:nvPr/>
        </p:nvSpPr>
        <p:spPr>
          <a:xfrm>
            <a:off x="8543495" y="173690"/>
            <a:ext cx="3558861" cy="1764450"/>
          </a:xfrm>
          <a:prstGeom prst="roundRect">
            <a:avLst>
              <a:gd fmla="val 16667" name="adj"/>
            </a:avLst>
          </a:prstGeom>
          <a:solidFill>
            <a:srgbClr val="7F59A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7" name="Google Shape;947;p15"/>
          <p:cNvSpPr txBox="1"/>
          <p:nvPr/>
        </p:nvSpPr>
        <p:spPr>
          <a:xfrm>
            <a:off x="8710782" y="332640"/>
            <a:ext cx="3231300" cy="1947000"/>
          </a:xfrm>
          <a:prstGeom prst="rect">
            <a:avLst/>
          </a:prstGeom>
          <a:solidFill>
            <a:srgbClr val="7F59A1"/>
          </a:solid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en-GB" sz="4000">
                <a:solidFill>
                  <a:schemeClr val="lt1"/>
                </a:solidFill>
                <a:latin typeface="Calibri"/>
                <a:ea typeface="Calibri"/>
                <a:cs typeface="Calibri"/>
                <a:sym typeface="Calibri"/>
              </a:rPr>
              <a:t>C    </a:t>
            </a:r>
            <a:r>
              <a:rPr lang="en-GB" sz="3000">
                <a:solidFill>
                  <a:schemeClr val="lt1"/>
                </a:solidFill>
                <a:latin typeface="Calibri"/>
                <a:ea typeface="Calibri"/>
                <a:cs typeface="Calibri"/>
                <a:sym typeface="Calibri"/>
              </a:rPr>
              <a:t>Caso di studio Alpi della Slovenia</a:t>
            </a:r>
            <a:endParaRPr sz="3000">
              <a:solidFill>
                <a:schemeClr val="lt1"/>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4000"/>
              <a:buFont typeface="Arial"/>
              <a:buNone/>
            </a:pPr>
            <a:r>
              <a:t/>
            </a:r>
            <a:endParaRPr sz="4000">
              <a:solidFill>
                <a:schemeClr val="lt1"/>
              </a:solidFill>
              <a:latin typeface="Calibri"/>
              <a:ea typeface="Calibri"/>
              <a:cs typeface="Calibri"/>
              <a:sym typeface="Calibri"/>
            </a:endParaRPr>
          </a:p>
        </p:txBody>
      </p:sp>
      <p:sp>
        <p:nvSpPr>
          <p:cNvPr id="948" name="Google Shape;948;p15"/>
          <p:cNvSpPr txBox="1"/>
          <p:nvPr/>
        </p:nvSpPr>
        <p:spPr>
          <a:xfrm>
            <a:off x="8691249" y="317999"/>
            <a:ext cx="904500" cy="582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800"/>
              <a:buFont typeface="Arial"/>
              <a:buNone/>
            </a:pPr>
            <a:r>
              <a:rPr b="1" i="0" lang="en-GB" sz="4800" u="none" cap="none" strike="noStrike">
                <a:solidFill>
                  <a:schemeClr val="lt1"/>
                </a:solidFill>
                <a:latin typeface="Calibri"/>
                <a:ea typeface="Calibri"/>
                <a:cs typeface="Calibri"/>
                <a:sym typeface="Calibri"/>
              </a:rPr>
              <a:t>02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6"/>
          <p:cNvSpPr txBox="1"/>
          <p:nvPr>
            <p:ph idx="1" type="body"/>
          </p:nvPr>
        </p:nvSpPr>
        <p:spPr>
          <a:xfrm>
            <a:off x="265946" y="1422676"/>
            <a:ext cx="11660100" cy="4984800"/>
          </a:xfrm>
          <a:prstGeom prst="rect">
            <a:avLst/>
          </a:prstGeom>
          <a:solidFill>
            <a:schemeClr val="lt1"/>
          </a:solidFill>
          <a:ln>
            <a:noFill/>
          </a:ln>
        </p:spPr>
        <p:txBody>
          <a:bodyPr anchorCtr="0" anchor="t" bIns="45700" lIns="91425" spcFirstLastPara="1" rIns="91425" wrap="square" tIns="45700">
            <a:noAutofit/>
          </a:bodyPr>
          <a:lstStyle/>
          <a:p>
            <a:pPr indent="-336550" lvl="0" marL="342900" rtl="0" algn="just">
              <a:lnSpc>
                <a:spcPct val="100000"/>
              </a:lnSpc>
              <a:spcBef>
                <a:spcPts val="0"/>
              </a:spcBef>
              <a:spcAft>
                <a:spcPts val="0"/>
              </a:spcAft>
              <a:buClr>
                <a:srgbClr val="4D4D4D"/>
              </a:buClr>
              <a:buSzPts val="1900"/>
              <a:buFont typeface="Arial"/>
              <a:buChar char="•"/>
            </a:pPr>
            <a:r>
              <a:rPr lang="en-GB" sz="1900">
                <a:solidFill>
                  <a:srgbClr val="4D4D4D"/>
                </a:solidFill>
              </a:rPr>
              <a:t>Quattro comuni di montagna nelle Alpi slovene, insieme agli operatori turistici locali, hanno incoraggiato i turisti a visitare i comuni meno frequentati e hanno portato i visitatori lontano dalle aree affollate per una distribuzione equilibrata e per fornire alla popolazione locale opportunità di guadagno aggiuntivo.</a:t>
            </a:r>
            <a:endParaRPr sz="2300"/>
          </a:p>
          <a:p>
            <a:pPr indent="-215900" lvl="0" marL="342900" rtl="0" algn="just">
              <a:lnSpc>
                <a:spcPct val="100000"/>
              </a:lnSpc>
              <a:spcBef>
                <a:spcPts val="0"/>
              </a:spcBef>
              <a:spcAft>
                <a:spcPts val="0"/>
              </a:spcAft>
              <a:buClr>
                <a:srgbClr val="595959"/>
              </a:buClr>
              <a:buSzPts val="2000"/>
              <a:buFont typeface="Arial"/>
              <a:buNone/>
            </a:pPr>
            <a:r>
              <a:t/>
            </a:r>
            <a:endParaRPr sz="1900"/>
          </a:p>
          <a:p>
            <a:pPr indent="-336550" lvl="0" marL="342900" rtl="0" algn="just">
              <a:lnSpc>
                <a:spcPct val="100000"/>
              </a:lnSpc>
              <a:spcBef>
                <a:spcPts val="0"/>
              </a:spcBef>
              <a:spcAft>
                <a:spcPts val="0"/>
              </a:spcAft>
              <a:buClr>
                <a:srgbClr val="595959"/>
              </a:buClr>
              <a:buSzPts val="1900"/>
              <a:buFont typeface="Arial"/>
              <a:buChar char="•"/>
            </a:pPr>
            <a:r>
              <a:rPr lang="en-GB" sz="1900"/>
              <a:t>Lo hanno fatto attraverso l'adozione del </a:t>
            </a:r>
            <a:r>
              <a:rPr lang="en-GB" sz="1900"/>
              <a:t> </a:t>
            </a:r>
            <a:r>
              <a:rPr b="1" lang="en-GB" sz="1900" u="sng">
                <a:solidFill>
                  <a:schemeClr val="hlink"/>
                </a:solidFill>
                <a:hlinkClick r:id="rId3"/>
              </a:rPr>
              <a:t>Piano di sviluppo e marketing turistico della destinazione Rogla-Pohorje 2017-2021.</a:t>
            </a:r>
            <a:r>
              <a:rPr lang="en-GB" sz="1900"/>
              <a:t>. </a:t>
            </a:r>
            <a:r>
              <a:rPr lang="en-GB" sz="1900"/>
              <a:t>Un quadro di riferimento per la collaborazione e la creazione di un marchio comune per la destinazione turistica </a:t>
            </a:r>
            <a:r>
              <a:rPr b="1" lang="en-GB" sz="1900">
                <a:solidFill>
                  <a:srgbClr val="0070C0"/>
                </a:solidFill>
              </a:rPr>
              <a:t>Rogla-Pohorje (RPTD)</a:t>
            </a:r>
            <a:r>
              <a:rPr lang="en-GB" sz="1900"/>
              <a:t>. Il piano ha seguito gli aspetti ambientali, economici e sociali dello sviluppo turistico.  Ha riunito le comunità per pianificare sistematicamente lo sviluppo sostenibile della loro area montana e commercializzare le loro offerte turistiche. I risultati hanno incluso attività promozionali congiunte, progetti di sviluppo, la creazione di un'associazione per la promozione del turismo.</a:t>
            </a:r>
            <a:r>
              <a:rPr lang="en-GB" sz="1900"/>
              <a:t> </a:t>
            </a:r>
            <a:r>
              <a:rPr b="1" lang="en-GB" sz="1900" u="sng">
                <a:solidFill>
                  <a:schemeClr val="hlink"/>
                </a:solidFill>
                <a:hlinkClick r:id="rId4"/>
              </a:rPr>
              <a:t>Tastes of Rogla</a:t>
            </a:r>
            <a:r>
              <a:rPr lang="en-GB" sz="1900"/>
              <a:t>, </a:t>
            </a:r>
            <a:r>
              <a:rPr lang="en-GB" sz="1900"/>
              <a:t>opportunità di formazione per i fornitori, pacchetti turistici congiunti, una carta sconti congiunta, un sito web congiunto che include un sistema di prenotazione e un negozio online, un percorso estivo in autobus gratuito per tutta la RPTD e guide gratuite per i visitatori della RPTD.</a:t>
            </a:r>
            <a:r>
              <a:rPr lang="en-GB" sz="1900"/>
              <a:t> </a:t>
            </a:r>
            <a:endParaRPr sz="1900"/>
          </a:p>
          <a:p>
            <a:pPr indent="-336550" lvl="0" marL="342900" rtl="0" algn="just">
              <a:lnSpc>
                <a:spcPct val="100000"/>
              </a:lnSpc>
              <a:spcBef>
                <a:spcPts val="0"/>
              </a:spcBef>
              <a:spcAft>
                <a:spcPts val="0"/>
              </a:spcAft>
              <a:buClr>
                <a:srgbClr val="7F59A1"/>
              </a:buClr>
              <a:buSzPts val="1900"/>
              <a:buFont typeface="Arial"/>
              <a:buChar char="•"/>
            </a:pPr>
            <a:r>
              <a:rPr lang="en-GB" sz="1900" u="sng">
                <a:solidFill>
                  <a:srgbClr val="7F59A1"/>
                </a:solidFill>
                <a:hlinkClick r:id="rId5">
                  <a:extLst>
                    <a:ext uri="{A12FA001-AC4F-418D-AE19-62706E023703}">
                      <ahyp:hlinkClr val="tx"/>
                    </a:ext>
                  </a:extLst>
                </a:hlinkClick>
              </a:rPr>
              <a:t>The Tastes of Rogla </a:t>
            </a:r>
            <a:r>
              <a:rPr lang="en-GB" sz="1900"/>
              <a:t>è un marchio che riunisce e conserva la tradizione culinaria della destinazione Rogla-Pohorje, preservando gli elementi culinari autentici che vengono tramandati di generazione in generazione e preparandoli secondo le moderne tendenze di una dieta sana.</a:t>
            </a:r>
            <a:endParaRPr sz="1900"/>
          </a:p>
          <a:p>
            <a:pPr indent="0" lvl="0" marL="0" rtl="0" algn="l">
              <a:lnSpc>
                <a:spcPct val="100000"/>
              </a:lnSpc>
              <a:spcBef>
                <a:spcPts val="0"/>
              </a:spcBef>
              <a:spcAft>
                <a:spcPts val="0"/>
              </a:spcAft>
              <a:buClr>
                <a:srgbClr val="595959"/>
              </a:buClr>
              <a:buSzPts val="2000"/>
              <a:buNone/>
            </a:pPr>
            <a:r>
              <a:t/>
            </a:r>
            <a:endParaRPr sz="1800"/>
          </a:p>
        </p:txBody>
      </p:sp>
      <p:sp>
        <p:nvSpPr>
          <p:cNvPr id="954" name="Google Shape;954;p16"/>
          <p:cNvSpPr txBox="1"/>
          <p:nvPr>
            <p:ph idx="2" type="body"/>
          </p:nvPr>
        </p:nvSpPr>
        <p:spPr>
          <a:xfrm>
            <a:off x="217864" y="333302"/>
            <a:ext cx="5623375" cy="1001075"/>
          </a:xfrm>
          <a:prstGeom prst="rect">
            <a:avLst/>
          </a:prstGeom>
          <a:noFill/>
          <a:ln>
            <a:noFill/>
          </a:ln>
        </p:spPr>
        <p:txBody>
          <a:bodyPr anchorCtr="0" anchor="ctr" bIns="45700" lIns="91425" spcFirstLastPara="1" rIns="91425" wrap="square" tIns="45700">
            <a:normAutofit lnSpcReduction="20000"/>
          </a:bodyPr>
          <a:lstStyle/>
          <a:p>
            <a:pPr indent="0" lvl="0" marL="0" rtl="0" algn="l">
              <a:lnSpc>
                <a:spcPct val="90000"/>
              </a:lnSpc>
              <a:spcBef>
                <a:spcPts val="0"/>
              </a:spcBef>
              <a:spcAft>
                <a:spcPts val="0"/>
              </a:spcAft>
              <a:buClr>
                <a:srgbClr val="0070C0"/>
              </a:buClr>
              <a:buSzPts val="3200"/>
              <a:buNone/>
            </a:pPr>
            <a:r>
              <a:rPr lang="en-GB" sz="3200">
                <a:solidFill>
                  <a:srgbClr val="0070C0"/>
                </a:solidFill>
              </a:rPr>
              <a:t>Branding e sostenibilità</a:t>
            </a:r>
            <a:endParaRPr/>
          </a:p>
          <a:p>
            <a:pPr indent="0" lvl="0" marL="0" rtl="0" algn="l">
              <a:lnSpc>
                <a:spcPct val="90000"/>
              </a:lnSpc>
              <a:spcBef>
                <a:spcPts val="1000"/>
              </a:spcBef>
              <a:spcAft>
                <a:spcPts val="0"/>
              </a:spcAft>
              <a:buClr>
                <a:srgbClr val="1B728D"/>
              </a:buClr>
              <a:buSzPts val="2600"/>
              <a:buNone/>
            </a:pPr>
            <a:r>
              <a:rPr i="1" lang="en-GB" sz="2600">
                <a:solidFill>
                  <a:srgbClr val="1B728D"/>
                </a:solidFill>
              </a:rPr>
              <a:t>Bilanciare la distribuzione dei turisti</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17"/>
          <p:cNvSpPr txBox="1"/>
          <p:nvPr>
            <p:ph idx="1" type="body"/>
          </p:nvPr>
        </p:nvSpPr>
        <p:spPr>
          <a:xfrm>
            <a:off x="5931989" y="3676035"/>
            <a:ext cx="5812500" cy="1704900"/>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rgbClr val="0070C0"/>
              </a:buClr>
              <a:buSzPts val="2000"/>
              <a:buNone/>
            </a:pPr>
            <a:r>
              <a:rPr b="1" lang="en-GB" sz="2000">
                <a:solidFill>
                  <a:srgbClr val="0070C0"/>
                </a:solidFill>
              </a:rPr>
              <a:t>Le cime della regione definiscono la Valle di Safien</a:t>
            </a:r>
            <a:r>
              <a:rPr b="1" lang="en-GB" sz="2000">
                <a:solidFill>
                  <a:srgbClr val="7F59A1"/>
                </a:solidFill>
              </a:rPr>
              <a:t> </a:t>
            </a:r>
            <a:r>
              <a:rPr lang="en-GB" sz="2000">
                <a:solidFill>
                  <a:srgbClr val="505050"/>
                </a:solidFill>
              </a:rPr>
              <a:t>che offre una variegata rete di sentieri per escursioni a piedi e in bicicletta. Offre cultura, natura, avventura e autenticità. È ricca di prati alpini, boschi di montagna e vette.</a:t>
            </a:r>
            <a:endParaRPr sz="2000">
              <a:solidFill>
                <a:srgbClr val="505050"/>
              </a:solidFill>
            </a:endParaRPr>
          </a:p>
        </p:txBody>
      </p:sp>
      <p:sp>
        <p:nvSpPr>
          <p:cNvPr id="960" name="Google Shape;960;p17"/>
          <p:cNvSpPr txBox="1"/>
          <p:nvPr>
            <p:ph idx="3" type="body"/>
          </p:nvPr>
        </p:nvSpPr>
        <p:spPr>
          <a:xfrm>
            <a:off x="297712" y="3635091"/>
            <a:ext cx="5284625" cy="2397219"/>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000"/>
              <a:buNone/>
            </a:pPr>
            <a:r>
              <a:rPr b="1" lang="en-GB" sz="2000">
                <a:solidFill>
                  <a:srgbClr val="0070C0"/>
                </a:solidFill>
              </a:rPr>
              <a:t>La Valle di Safien è una valle alpina della Svizzera</a:t>
            </a:r>
            <a:r>
              <a:rPr b="1" i="0" lang="en-GB" sz="2000">
                <a:solidFill>
                  <a:srgbClr val="0070C0"/>
                </a:solidFill>
              </a:rPr>
              <a:t>. </a:t>
            </a:r>
            <a:r>
              <a:rPr lang="en-GB" sz="2000">
                <a:solidFill>
                  <a:srgbClr val="505050"/>
                </a:solidFill>
              </a:rPr>
              <a:t>Ciò che rende questa valle diversa dalle altre 149 del cantone è l'eredità che i suoi abitanti hanno lasciato nel corso dei secoli. Le case, i fienili e le capanne alpine non sono raggruppate, ma sparse come punti neri sulle colline tra le alte montagne.</a:t>
            </a:r>
            <a:endParaRPr sz="2000">
              <a:solidFill>
                <a:srgbClr val="4D4D4D"/>
              </a:solidFill>
            </a:endParaRPr>
          </a:p>
        </p:txBody>
      </p:sp>
      <p:sp>
        <p:nvSpPr>
          <p:cNvPr id="961" name="Google Shape;961;p17"/>
          <p:cNvSpPr txBox="1"/>
          <p:nvPr/>
        </p:nvSpPr>
        <p:spPr>
          <a:xfrm>
            <a:off x="9893569" y="2564524"/>
            <a:ext cx="3200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Image Source</a:t>
            </a:r>
            <a:endParaRPr b="0" i="0" sz="1800" u="none" cap="none" strike="noStrike">
              <a:solidFill>
                <a:schemeClr val="dk1"/>
              </a:solidFill>
              <a:latin typeface="Calibri"/>
              <a:ea typeface="Calibri"/>
              <a:cs typeface="Calibri"/>
              <a:sym typeface="Calibri"/>
            </a:endParaRPr>
          </a:p>
        </p:txBody>
      </p:sp>
      <p:pic>
        <p:nvPicPr>
          <p:cNvPr descr="A group of people sitting on a bed in front of a mountain&#10;&#10;Description automatically generated with medium confidence" id="962" name="Google Shape;962;p17"/>
          <p:cNvPicPr preferRelativeResize="0"/>
          <p:nvPr>
            <p:ph idx="2" type="pic"/>
          </p:nvPr>
        </p:nvPicPr>
        <p:blipFill rotWithShape="1">
          <a:blip r:embed="rId4">
            <a:alphaModFix/>
          </a:blip>
          <a:srcRect b="-5253" l="-29648" r="-10082" t="31086"/>
          <a:stretch/>
        </p:blipFill>
        <p:spPr>
          <a:xfrm>
            <a:off x="84539" y="-732"/>
            <a:ext cx="12498697" cy="3635823"/>
          </a:xfrm>
          <a:prstGeom prst="rect">
            <a:avLst/>
          </a:prstGeom>
          <a:noFill/>
          <a:ln>
            <a:noFill/>
          </a:ln>
        </p:spPr>
      </p:pic>
      <p:sp>
        <p:nvSpPr>
          <p:cNvPr id="963" name="Google Shape;963;p17"/>
          <p:cNvSpPr/>
          <p:nvPr/>
        </p:nvSpPr>
        <p:spPr>
          <a:xfrm>
            <a:off x="164838" y="173690"/>
            <a:ext cx="3344878" cy="1518634"/>
          </a:xfrm>
          <a:prstGeom prst="roundRect">
            <a:avLst>
              <a:gd fmla="val 16667" name="adj"/>
            </a:avLst>
          </a:prstGeom>
          <a:solidFill>
            <a:srgbClr val="7F59A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4" name="Google Shape;964;p17"/>
          <p:cNvSpPr txBox="1"/>
          <p:nvPr/>
        </p:nvSpPr>
        <p:spPr>
          <a:xfrm>
            <a:off x="908048" y="209808"/>
            <a:ext cx="2601600" cy="1770000"/>
          </a:xfrm>
          <a:prstGeom prst="rect">
            <a:avLst/>
          </a:prstGeom>
          <a:solidFill>
            <a:srgbClr val="7F59A1"/>
          </a:solid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en-GB" sz="3000">
                <a:solidFill>
                  <a:schemeClr val="lt1"/>
                </a:solidFill>
                <a:latin typeface="Calibri"/>
                <a:ea typeface="Calibri"/>
                <a:cs typeface="Calibri"/>
                <a:sym typeface="Calibri"/>
              </a:rPr>
              <a:t>Caso di studio Svizzera</a:t>
            </a:r>
            <a:endParaRPr sz="3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sz="4000">
              <a:solidFill>
                <a:schemeClr val="lt1"/>
              </a:solidFill>
              <a:latin typeface="Calibri"/>
              <a:ea typeface="Calibri"/>
              <a:cs typeface="Calibri"/>
              <a:sym typeface="Calibri"/>
            </a:endParaRPr>
          </a:p>
        </p:txBody>
      </p:sp>
      <p:sp>
        <p:nvSpPr>
          <p:cNvPr id="965" name="Google Shape;965;p17"/>
          <p:cNvSpPr txBox="1"/>
          <p:nvPr/>
        </p:nvSpPr>
        <p:spPr>
          <a:xfrm>
            <a:off x="273829" y="288313"/>
            <a:ext cx="904551" cy="5822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Arial"/>
              <a:buNone/>
            </a:pPr>
            <a:r>
              <a:rPr b="1" i="0" lang="en-GB" sz="4000" u="none" cap="none" strike="noStrike">
                <a:solidFill>
                  <a:schemeClr val="lt1"/>
                </a:solidFill>
                <a:latin typeface="Calibri"/>
                <a:ea typeface="Calibri"/>
                <a:cs typeface="Calibri"/>
                <a:sym typeface="Calibri"/>
              </a:rPr>
              <a:t>03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8"/>
          <p:cNvSpPr txBox="1"/>
          <p:nvPr>
            <p:ph idx="1" type="body"/>
          </p:nvPr>
        </p:nvSpPr>
        <p:spPr>
          <a:xfrm>
            <a:off x="286209" y="1399612"/>
            <a:ext cx="11382622" cy="3867704"/>
          </a:xfrm>
          <a:prstGeom prst="rect">
            <a:avLst/>
          </a:prstGeom>
          <a:noFill/>
          <a:ln>
            <a:noFill/>
          </a:ln>
        </p:spPr>
        <p:txBody>
          <a:bodyPr anchorCtr="0" anchor="t" bIns="45700" lIns="91425" spcFirstLastPara="1" rIns="91425" wrap="square" tIns="45700">
            <a:noAutofit/>
          </a:bodyPr>
          <a:lstStyle/>
          <a:p>
            <a:pPr indent="-342900" lvl="0" marL="342900" rtl="0" algn="just">
              <a:lnSpc>
                <a:spcPct val="120000"/>
              </a:lnSpc>
              <a:spcBef>
                <a:spcPts val="0"/>
              </a:spcBef>
              <a:spcAft>
                <a:spcPts val="0"/>
              </a:spcAft>
              <a:buClr>
                <a:srgbClr val="595959"/>
              </a:buClr>
              <a:buSzPts val="2000"/>
              <a:buFont typeface="Arial"/>
              <a:buChar char="•"/>
            </a:pPr>
            <a:r>
              <a:rPr lang="en-GB" sz="2000"/>
              <a:t>La Safien Valley, nell'ambito del programma di sostegno statale al settore agricolo, si è concentrata sullo sviluppo regionale, sul turismo sostenibile e sulla cooperazione intersettoriale. L'iniziativa garantirà la sicurezza a lungo termine dei posti di lavoro esistenti e ne creerà di nuovi.</a:t>
            </a:r>
            <a:r>
              <a:rPr lang="en-GB" sz="2000"/>
              <a:t> L’ </a:t>
            </a:r>
            <a:r>
              <a:rPr lang="en-GB" sz="2000" u="sng">
                <a:solidFill>
                  <a:srgbClr val="7F59A1"/>
                </a:solidFill>
                <a:hlinkClick r:id="rId3">
                  <a:extLst>
                    <a:ext uri="{A12FA001-AC4F-418D-AE19-62706E023703}">
                      <ahyp:hlinkClr val="tx"/>
                    </a:ext>
                  </a:extLst>
                </a:hlinkClick>
              </a:rPr>
              <a:t>Hotel Alpenblick in Tenna </a:t>
            </a:r>
            <a:r>
              <a:rPr lang="en-GB" sz="2000"/>
              <a:t>è il fulcro di questa iniziativa che promuove l'innovazione per una fiorente economia regionale.</a:t>
            </a:r>
            <a:endParaRPr sz="2000"/>
          </a:p>
          <a:p>
            <a:pPr indent="-342900" lvl="0" marL="342900" rtl="0" algn="just">
              <a:lnSpc>
                <a:spcPct val="120000"/>
              </a:lnSpc>
              <a:spcBef>
                <a:spcPts val="0"/>
              </a:spcBef>
              <a:spcAft>
                <a:spcPts val="0"/>
              </a:spcAft>
              <a:buClr>
                <a:srgbClr val="595959"/>
              </a:buClr>
              <a:buSzPts val="2000"/>
              <a:buFont typeface="Arial"/>
              <a:buChar char="•"/>
            </a:pPr>
            <a:r>
              <a:rPr lang="en-GB" sz="2000"/>
              <a:t>Nell'hotel è stato allestito un Alpine FoodLab per promuovere l'innovazione dei prodotti dell'agricoltura alpina. Oltre ai prodotti tradizionali come il formaggio e la carne, verranno testati o riproposti nuovi prodotti e quelli provenienti da altre culture, come le patate di montagna, la quinoa e la stevia. Il Centro di Innovazione e Competenza per l'Agricoltura Alpina e di Montagna consente un'agricoltura sostenibile e redditizia nelle zone di montagna attraverso la ricerca, la sperimentazione e la gestione. Lo scambio di conoscenze con queste pratiche si è rafforzato e si darà risposta a domande pratiche su problemi specifici, legati al luogo, che interessano tutta la Svizzera.</a:t>
            </a:r>
            <a:endParaRPr/>
          </a:p>
          <a:p>
            <a:pPr indent="0" lvl="0" marL="0" rtl="0" algn="l">
              <a:lnSpc>
                <a:spcPct val="120000"/>
              </a:lnSpc>
              <a:spcBef>
                <a:spcPts val="0"/>
              </a:spcBef>
              <a:spcAft>
                <a:spcPts val="0"/>
              </a:spcAft>
              <a:buClr>
                <a:srgbClr val="595959"/>
              </a:buClr>
              <a:buSzPts val="1800"/>
              <a:buNone/>
            </a:pPr>
            <a:r>
              <a:t/>
            </a:r>
            <a:endParaRPr sz="1800"/>
          </a:p>
        </p:txBody>
      </p:sp>
      <p:sp>
        <p:nvSpPr>
          <p:cNvPr id="971" name="Google Shape;971;p18"/>
          <p:cNvSpPr txBox="1"/>
          <p:nvPr>
            <p:ph idx="2" type="body"/>
          </p:nvPr>
        </p:nvSpPr>
        <p:spPr>
          <a:xfrm>
            <a:off x="299857" y="365144"/>
            <a:ext cx="11073661" cy="931258"/>
          </a:xfrm>
          <a:prstGeom prst="rect">
            <a:avLst/>
          </a:prstGeom>
          <a:noFill/>
          <a:ln>
            <a:noFill/>
          </a:ln>
        </p:spPr>
        <p:txBody>
          <a:bodyPr anchorCtr="0" anchor="ctr" bIns="45700" lIns="91425" spcFirstLastPara="1" rIns="91425" wrap="square" tIns="45700">
            <a:normAutofit fontScale="55000" lnSpcReduction="20000"/>
          </a:bodyPr>
          <a:lstStyle/>
          <a:p>
            <a:pPr indent="0" lvl="0" marL="0" rtl="0" algn="l">
              <a:lnSpc>
                <a:spcPct val="90000"/>
              </a:lnSpc>
              <a:spcBef>
                <a:spcPts val="0"/>
              </a:spcBef>
              <a:spcAft>
                <a:spcPts val="0"/>
              </a:spcAft>
              <a:buClr>
                <a:srgbClr val="0070C0"/>
              </a:buClr>
              <a:buSzPct val="100000"/>
              <a:buNone/>
            </a:pPr>
            <a:r>
              <a:rPr lang="en-GB" sz="5800">
                <a:solidFill>
                  <a:srgbClr val="0070C0"/>
                </a:solidFill>
              </a:rPr>
              <a:t>Promuovere lo sviluppo sostenibile e l'innovazione</a:t>
            </a:r>
            <a:endParaRPr/>
          </a:p>
          <a:p>
            <a:pPr indent="0" lvl="0" marL="0" rtl="0" algn="l">
              <a:lnSpc>
                <a:spcPct val="90000"/>
              </a:lnSpc>
              <a:spcBef>
                <a:spcPts val="1000"/>
              </a:spcBef>
              <a:spcAft>
                <a:spcPts val="0"/>
              </a:spcAft>
              <a:buClr>
                <a:srgbClr val="1B728D"/>
              </a:buClr>
              <a:buSzPct val="100000"/>
              <a:buNone/>
            </a:pPr>
            <a:r>
              <a:rPr lang="en-GB" sz="4400">
                <a:solidFill>
                  <a:srgbClr val="1B728D"/>
                </a:solidFill>
              </a:rPr>
              <a:t>Un hotel di montagna come forza trainante per l'innovazione e lo sviluppo sostenibile</a:t>
            </a:r>
            <a:endParaRPr sz="4400">
              <a:solidFill>
                <a:srgbClr val="1B728D"/>
              </a:solidFill>
            </a:endParaRPr>
          </a:p>
        </p:txBody>
      </p:sp>
      <p:sp>
        <p:nvSpPr>
          <p:cNvPr id="972" name="Google Shape;972;p18"/>
          <p:cNvSpPr/>
          <p:nvPr/>
        </p:nvSpPr>
        <p:spPr>
          <a:xfrm>
            <a:off x="891650" y="5945339"/>
            <a:ext cx="6096000" cy="79406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lang="en-GB">
                <a:solidFill>
                  <a:schemeClr val="dk1"/>
                </a:solidFill>
                <a:latin typeface="Calibri"/>
                <a:ea typeface="Calibri"/>
                <a:cs typeface="Calibri"/>
                <a:sym typeface="Calibri"/>
              </a:rPr>
              <a:t>Per ulteriori informazioni, consulta </a:t>
            </a:r>
            <a:r>
              <a:rPr b="0" i="0" lang="en-GB" sz="12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https://www.blw.admin.ch/blw/de/home/instrumente/laendliche-entwicklung-und-strukturverbesserungen/laendliche-entwicklung.html</a:t>
            </a: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9"/>
          <p:cNvSpPr txBox="1"/>
          <p:nvPr>
            <p:ph idx="1" type="body"/>
          </p:nvPr>
        </p:nvSpPr>
        <p:spPr>
          <a:xfrm>
            <a:off x="2019379" y="3137101"/>
            <a:ext cx="6335727" cy="1577813"/>
          </a:xfrm>
          <a:prstGeom prst="rect">
            <a:avLst/>
          </a:prstGeom>
          <a:noFill/>
          <a:ln>
            <a:noFill/>
          </a:ln>
        </p:spPr>
        <p:txBody>
          <a:bodyPr anchorCtr="0" anchor="t" bIns="45700" lIns="91425" spcFirstLastPara="1" rIns="91425" wrap="square" tIns="45700">
            <a:normAutofit fontScale="47500" lnSpcReduction="10000"/>
          </a:bodyPr>
          <a:lstStyle/>
          <a:p>
            <a:pPr indent="0" lvl="0" marL="0" rtl="0" algn="l">
              <a:lnSpc>
                <a:spcPct val="120000"/>
              </a:lnSpc>
              <a:spcBef>
                <a:spcPts val="0"/>
              </a:spcBef>
              <a:spcAft>
                <a:spcPts val="0"/>
              </a:spcAft>
              <a:buClr>
                <a:schemeClr val="lt1"/>
              </a:buClr>
              <a:buSzPct val="100000"/>
              <a:buNone/>
            </a:pPr>
            <a:r>
              <a:rPr lang="en-GB" sz="6300"/>
              <a:t>Inizia oggi il tuo viaggio nell'impresa sostenibile di montagna!</a:t>
            </a:r>
            <a:endParaRPr sz="6300"/>
          </a:p>
          <a:p>
            <a:pPr indent="0" lvl="0" marL="0" rtl="0" algn="l">
              <a:lnSpc>
                <a:spcPct val="90000"/>
              </a:lnSpc>
              <a:spcBef>
                <a:spcPts val="1000"/>
              </a:spcBef>
              <a:spcAft>
                <a:spcPts val="0"/>
              </a:spcAft>
              <a:buClr>
                <a:schemeClr val="lt1"/>
              </a:buClr>
              <a:buSzPct val="100000"/>
              <a:buNone/>
            </a:pPr>
            <a:r>
              <a:t/>
            </a:r>
            <a:endParaRPr b="1"/>
          </a:p>
        </p:txBody>
      </p:sp>
      <p:sp>
        <p:nvSpPr>
          <p:cNvPr id="978" name="Google Shape;978;p19"/>
          <p:cNvSpPr txBox="1"/>
          <p:nvPr>
            <p:ph idx="2" type="body"/>
          </p:nvPr>
        </p:nvSpPr>
        <p:spPr>
          <a:xfrm>
            <a:off x="718264" y="3343787"/>
            <a:ext cx="904551"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400"/>
              <a:buNone/>
            </a:pPr>
            <a:r>
              <a:rPr b="1" lang="en-GB" sz="5400"/>
              <a:t>03</a:t>
            </a:r>
            <a:endParaRPr/>
          </a:p>
        </p:txBody>
      </p:sp>
      <p:sp>
        <p:nvSpPr>
          <p:cNvPr id="979" name="Google Shape;979;p19"/>
          <p:cNvSpPr/>
          <p:nvPr>
            <p:ph idx="3" type="pic"/>
          </p:nvPr>
        </p:nvSpPr>
        <p:spPr>
          <a:xfrm>
            <a:off x="7810113" y="2429"/>
            <a:ext cx="4381887" cy="6855571"/>
          </a:xfrm>
          <a:prstGeom prst="rect">
            <a:avLst/>
          </a:prstGeom>
          <a:no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2"/>
          <p:cNvSpPr txBox="1"/>
          <p:nvPr>
            <p:ph idx="1" type="body"/>
          </p:nvPr>
        </p:nvSpPr>
        <p:spPr>
          <a:xfrm>
            <a:off x="4864476" y="1570632"/>
            <a:ext cx="6626936" cy="4093189"/>
          </a:xfrm>
          <a:prstGeom prst="rect">
            <a:avLst/>
          </a:prstGeom>
          <a:noFill/>
          <a:ln>
            <a:noFill/>
          </a:ln>
        </p:spPr>
        <p:txBody>
          <a:bodyPr anchorCtr="0" anchor="t" bIns="45700" lIns="91425" spcFirstLastPara="1" rIns="91425" wrap="square" tIns="45700">
            <a:normAutofit lnSpcReduction="10000"/>
          </a:bodyPr>
          <a:lstStyle/>
          <a:p>
            <a:pPr indent="-228600" lvl="0" marL="228600" rtl="0" algn="just">
              <a:lnSpc>
                <a:spcPct val="90000"/>
              </a:lnSpc>
              <a:spcBef>
                <a:spcPts val="0"/>
              </a:spcBef>
              <a:spcAft>
                <a:spcPts val="0"/>
              </a:spcAft>
              <a:buClr>
                <a:srgbClr val="595959"/>
              </a:buClr>
              <a:buSzPts val="2595"/>
              <a:buNone/>
            </a:pPr>
            <a:r>
              <a:rPr lang="en-GB"/>
              <a:t>Questo quarto modulo del corso PEAK, suddiviso in sei parti, offre strumenti e analisi per:</a:t>
            </a:r>
            <a:endParaRPr/>
          </a:p>
          <a:p>
            <a:pPr indent="-228600" lvl="0" marL="228600" rtl="0" algn="just">
              <a:lnSpc>
                <a:spcPct val="90000"/>
              </a:lnSpc>
              <a:spcBef>
                <a:spcPts val="0"/>
              </a:spcBef>
              <a:spcAft>
                <a:spcPts val="0"/>
              </a:spcAft>
              <a:buClr>
                <a:srgbClr val="595959"/>
              </a:buClr>
              <a:buSzPts val="2595"/>
              <a:buNone/>
            </a:pPr>
            <a:r>
              <a:t/>
            </a:r>
            <a:endParaRPr/>
          </a:p>
          <a:p>
            <a:pPr indent="-355256" lvl="0" marL="342900" rtl="0" algn="just">
              <a:lnSpc>
                <a:spcPct val="110000"/>
              </a:lnSpc>
              <a:spcBef>
                <a:spcPts val="0"/>
              </a:spcBef>
              <a:spcAft>
                <a:spcPts val="0"/>
              </a:spcAft>
              <a:buSzPts val="2595"/>
              <a:buFont typeface="Arial"/>
              <a:buChar char="•"/>
            </a:pPr>
            <a:r>
              <a:rPr lang="en-GB"/>
              <a:t>per implementare pratiche commerciali più sostenibili, soprattutto se si tratta di una regione montuosa. Da dove cominciare? Ci sono così tante sfide urgenti ed è difficile dare un senso alla miriade di raccomandazioni in circolazione sulle pratiche di sostenibilità. Questo modulo si propone di aiutare te e la tua azienda a muovere i primi passi in modo strutturato.</a:t>
            </a:r>
            <a:endParaRPr/>
          </a:p>
        </p:txBody>
      </p:sp>
      <p:sp>
        <p:nvSpPr>
          <p:cNvPr id="831" name="Google Shape;831;p2"/>
          <p:cNvSpPr txBox="1"/>
          <p:nvPr>
            <p:ph idx="3" type="body"/>
          </p:nvPr>
        </p:nvSpPr>
        <p:spPr>
          <a:xfrm>
            <a:off x="4819638" y="666476"/>
            <a:ext cx="4242474" cy="75402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GB" sz="4400">
                <a:solidFill>
                  <a:srgbClr val="0070C0"/>
                </a:solidFill>
              </a:rPr>
              <a:t>Introduzione</a:t>
            </a:r>
            <a:r>
              <a:rPr lang="en-GB" sz="4400">
                <a:solidFill>
                  <a:srgbClr val="0070C0"/>
                </a:solidFill>
              </a:rPr>
              <a:t> </a:t>
            </a:r>
            <a:endParaRPr sz="4400">
              <a:solidFill>
                <a:srgbClr val="0070C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20"/>
          <p:cNvSpPr txBox="1"/>
          <p:nvPr>
            <p:ph idx="1" type="body"/>
          </p:nvPr>
        </p:nvSpPr>
        <p:spPr>
          <a:xfrm>
            <a:off x="393277" y="1475699"/>
            <a:ext cx="11398386" cy="4884158"/>
          </a:xfrm>
          <a:prstGeom prst="rect">
            <a:avLst/>
          </a:prstGeom>
          <a:noFill/>
          <a:ln>
            <a:noFill/>
          </a:ln>
        </p:spPr>
        <p:txBody>
          <a:bodyPr anchorCtr="0" anchor="t" bIns="45700" lIns="91425" spcFirstLastPara="1" rIns="91425" wrap="square" tIns="45700">
            <a:normAutofit lnSpcReduction="10000"/>
          </a:bodyPr>
          <a:lstStyle/>
          <a:p>
            <a:pPr indent="-355600" lvl="0" marL="457200" rtl="0" algn="l">
              <a:lnSpc>
                <a:spcPct val="115000"/>
              </a:lnSpc>
              <a:spcBef>
                <a:spcPts val="0"/>
              </a:spcBef>
              <a:spcAft>
                <a:spcPts val="0"/>
              </a:spcAft>
              <a:buClr>
                <a:srgbClr val="0070C0"/>
              </a:buClr>
              <a:buSzPts val="2000"/>
              <a:buChar char="•"/>
            </a:pPr>
            <a:r>
              <a:rPr lang="en-GB" sz="2000"/>
              <a:t>Avere dei "</a:t>
            </a:r>
            <a:r>
              <a:rPr b="1" lang="en-GB" sz="2000">
                <a:solidFill>
                  <a:srgbClr val="0070C0"/>
                </a:solidFill>
              </a:rPr>
              <a:t>Campioni di Sostenibilità"</a:t>
            </a:r>
            <a:r>
              <a:rPr lang="en-GB" sz="2000"/>
              <a:t> e un "Responsabile della Sostenibilità" dedicato è il primo importante passo nel viaggio di un'azienda verso il Net Zero. Hai bisogno di una persona che gestisca la sostenibilità, sviluppi la strategia di sostenibilità e coinvolga tutti. Il passo successivo consiste nell'educare tutti i dipendenti in modo che possano partecipare e contribuire. </a:t>
            </a:r>
            <a:endParaRPr sz="2000"/>
          </a:p>
          <a:p>
            <a:pPr indent="-355600" lvl="0" marL="457200" rtl="0" algn="l">
              <a:lnSpc>
                <a:spcPct val="115000"/>
              </a:lnSpc>
              <a:spcBef>
                <a:spcPts val="0"/>
              </a:spcBef>
              <a:spcAft>
                <a:spcPts val="0"/>
              </a:spcAft>
              <a:buClr>
                <a:srgbClr val="0070C0"/>
              </a:buClr>
              <a:buSzPts val="2000"/>
              <a:buChar char="•"/>
            </a:pPr>
            <a:r>
              <a:rPr b="1" lang="en-GB" sz="2000">
                <a:solidFill>
                  <a:srgbClr val="0070C0"/>
                </a:solidFill>
              </a:rPr>
              <a:t>Apporta piccole modifiche intelligenti ed eco-consapevoli</a:t>
            </a:r>
            <a:r>
              <a:rPr lang="en-GB" sz="2000"/>
              <a:t> per ridurre l'impronta di carbonio totale della tua azienda. Completa un questionario per calcolare l'impronta di tutti i processi e poi fatti guidare sui passi da compiere per ridurre l'impronta di carbonio complessiva. </a:t>
            </a:r>
            <a:endParaRPr sz="2000"/>
          </a:p>
          <a:p>
            <a:pPr indent="-355600" lvl="0" marL="457200" rtl="0" algn="l">
              <a:lnSpc>
                <a:spcPct val="115000"/>
              </a:lnSpc>
              <a:spcBef>
                <a:spcPts val="0"/>
              </a:spcBef>
              <a:spcAft>
                <a:spcPts val="0"/>
              </a:spcAft>
              <a:buClr>
                <a:srgbClr val="0070C0"/>
              </a:buClr>
              <a:buSzPts val="2000"/>
              <a:buChar char="•"/>
            </a:pPr>
            <a:r>
              <a:rPr b="1" lang="en-GB" sz="2000">
                <a:solidFill>
                  <a:srgbClr val="0070C0"/>
                </a:solidFill>
              </a:rPr>
              <a:t>Esplora e adotta la tecnologia verde</a:t>
            </a:r>
            <a:r>
              <a:rPr lang="en-GB" sz="2000"/>
              <a:t>. Le tecnologie ecologiche riducono l'impatto negativo sul pianeta: ad esempio, i prodotti consumano meno energia e risparmiano molto. </a:t>
            </a:r>
            <a:endParaRPr sz="2000"/>
          </a:p>
          <a:p>
            <a:pPr indent="-355600" lvl="0" marL="457200" rtl="0" algn="l">
              <a:lnSpc>
                <a:spcPct val="115000"/>
              </a:lnSpc>
              <a:spcBef>
                <a:spcPts val="0"/>
              </a:spcBef>
              <a:spcAft>
                <a:spcPts val="0"/>
              </a:spcAft>
              <a:buClr>
                <a:srgbClr val="0070C0"/>
              </a:buClr>
              <a:buSzPts val="2000"/>
              <a:buChar char="•"/>
            </a:pPr>
            <a:r>
              <a:rPr b="1" lang="en-GB" sz="2000">
                <a:solidFill>
                  <a:srgbClr val="0070C0"/>
                </a:solidFill>
              </a:rPr>
              <a:t>Considera la tua catena di fornitura</a:t>
            </a:r>
            <a:r>
              <a:rPr lang="en-GB" sz="2000"/>
              <a:t>. Anche i fornitori con cui scegli di collaborare hanno la loro impronta di carbonio e devi esaminarli con attenzione per apportare cambiamenti dove possibile. Fai attenzione a quelli che praticano il "greenwashing", ovvero la pratica di dare l'impressione di essere più ecologici di quanto lo sia in realtà l'azienda. Prendi in considerazione la possibilità di acquistare alimenti biologici a livello locale, prodotti per la pulizia ecologici, ecc.</a:t>
            </a:r>
            <a:endParaRPr sz="2000"/>
          </a:p>
        </p:txBody>
      </p:sp>
      <p:sp>
        <p:nvSpPr>
          <p:cNvPr id="985" name="Google Shape;985;p20"/>
          <p:cNvSpPr txBox="1"/>
          <p:nvPr>
            <p:ph idx="2" type="body"/>
          </p:nvPr>
        </p:nvSpPr>
        <p:spPr>
          <a:xfrm>
            <a:off x="379631" y="820396"/>
            <a:ext cx="7809024"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70C0"/>
              </a:buClr>
              <a:buSzPts val="3200"/>
              <a:buNone/>
            </a:pPr>
            <a:r>
              <a:rPr lang="en-GB" sz="3200">
                <a:solidFill>
                  <a:srgbClr val="0070C0"/>
                </a:solidFill>
              </a:rPr>
              <a:t>Diventa un'impresa di montagna sostenibile</a:t>
            </a:r>
            <a:endParaRPr sz="3200">
              <a:solidFill>
                <a:srgbClr val="0070C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21"/>
          <p:cNvSpPr txBox="1"/>
          <p:nvPr>
            <p:ph idx="1" type="body"/>
          </p:nvPr>
        </p:nvSpPr>
        <p:spPr>
          <a:xfrm>
            <a:off x="456225" y="1637675"/>
            <a:ext cx="11171700" cy="3985200"/>
          </a:xfrm>
          <a:prstGeom prst="rect">
            <a:avLst/>
          </a:prstGeom>
          <a:solidFill>
            <a:schemeClr val="lt1"/>
          </a:solidFill>
          <a:ln>
            <a:noFill/>
          </a:ln>
        </p:spPr>
        <p:txBody>
          <a:bodyPr anchorCtr="0" anchor="ctr" bIns="45700" lIns="91425" spcFirstLastPara="1" rIns="91425" wrap="square" tIns="45700">
            <a:noAutofit/>
          </a:bodyPr>
          <a:lstStyle/>
          <a:p>
            <a:pPr indent="-342900" lvl="0" marL="342900" rtl="0" algn="just">
              <a:lnSpc>
                <a:spcPct val="100000"/>
              </a:lnSpc>
              <a:spcBef>
                <a:spcPts val="0"/>
              </a:spcBef>
              <a:spcAft>
                <a:spcPts val="0"/>
              </a:spcAft>
              <a:buClr>
                <a:srgbClr val="0070C0"/>
              </a:buClr>
              <a:buSzPts val="2200"/>
              <a:buFont typeface="Arial"/>
              <a:buChar char="•"/>
            </a:pPr>
            <a:r>
              <a:rPr b="1" lang="en-GB" sz="2200">
                <a:solidFill>
                  <a:srgbClr val="0070C0"/>
                </a:solidFill>
              </a:rPr>
              <a:t>La prima domanda che devi porti quando inizi la tua missione di sostenibilità è: a che punto è la tua azienda nella gestione del suo impatto ambientale? </a:t>
            </a:r>
            <a:r>
              <a:rPr lang="en-GB" sz="2200"/>
              <a:t>Questo è importante perché ti aiuterà a capire quanto sei sostenibile al momento e quali passi puoi compiere nell'immediato futuro. Devi analizzare le tue principali credenziali ecologiche: una volta fatto questo, sarai a buon punto nel tuo percorso di sostenibilità. Ciò comporta il calcolo dell'impatto delle tue attuali emissioni, dei rifiuti, dell'utilizzo di energia, dell'utilizzo di acqua, dei tipi di fornitori con cui ti rapporti, delle tecnologie, ecc.</a:t>
            </a:r>
            <a:endParaRPr sz="2200"/>
          </a:p>
          <a:p>
            <a:pPr indent="-342900" lvl="0" marL="342900" rtl="0" algn="just">
              <a:lnSpc>
                <a:spcPct val="100000"/>
              </a:lnSpc>
              <a:spcBef>
                <a:spcPts val="0"/>
              </a:spcBef>
              <a:spcAft>
                <a:spcPts val="0"/>
              </a:spcAft>
              <a:buClr>
                <a:srgbClr val="595959"/>
              </a:buClr>
              <a:buSzPts val="2200"/>
              <a:buFont typeface="Arial"/>
              <a:buChar char="•"/>
            </a:pPr>
            <a:r>
              <a:rPr lang="en-GB" sz="2200"/>
              <a:t>La prossima sezione ti fornirà le nozioni di base sull'impatto ambientale della tua situazione </a:t>
            </a:r>
            <a:r>
              <a:rPr b="1" lang="en-GB" sz="2200">
                <a:solidFill>
                  <a:srgbClr val="0070C0"/>
                </a:solidFill>
              </a:rPr>
              <a:t>(Parte 1 DOMANDE)</a:t>
            </a:r>
            <a:r>
              <a:rPr lang="en-GB" sz="2200"/>
              <a:t>, cosa devi fare per migliorare </a:t>
            </a:r>
            <a:r>
              <a:rPr b="1" lang="en-GB" sz="2200">
                <a:solidFill>
                  <a:srgbClr val="0070C0"/>
                </a:solidFill>
              </a:rPr>
              <a:t>(Parte 2 SOLUZIONI CONSIGLIATE)</a:t>
            </a:r>
            <a:r>
              <a:rPr lang="en-GB" sz="2200"/>
              <a:t> e quali sono le priorità </a:t>
            </a:r>
            <a:r>
              <a:rPr b="1" lang="en-GB" sz="2200">
                <a:solidFill>
                  <a:srgbClr val="0070C0"/>
                </a:solidFill>
              </a:rPr>
              <a:t>(Parte 3 ESERCIZIO Lista delle azioni prioritarie)</a:t>
            </a:r>
            <a:r>
              <a:rPr lang="en-GB" sz="2200"/>
              <a:t> per ridurre al minimo il tuo impatto ambientale ora e in futuro. Una volta implementate queste azioni, è importante monitorare i tuoi progressi per avvicinarti a Net Zero.</a:t>
            </a:r>
            <a:endParaRPr sz="2200"/>
          </a:p>
        </p:txBody>
      </p:sp>
      <p:sp>
        <p:nvSpPr>
          <p:cNvPr id="991" name="Google Shape;991;p21"/>
          <p:cNvSpPr txBox="1"/>
          <p:nvPr>
            <p:ph idx="2" type="body"/>
          </p:nvPr>
        </p:nvSpPr>
        <p:spPr>
          <a:xfrm>
            <a:off x="449142" y="741146"/>
            <a:ext cx="11073661"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0C0"/>
              </a:buClr>
              <a:buSzPts val="3500"/>
              <a:buNone/>
            </a:pPr>
            <a:r>
              <a:rPr lang="en-GB" sz="3100">
                <a:solidFill>
                  <a:srgbClr val="0070C0"/>
                </a:solidFill>
              </a:rPr>
              <a:t>I PRIMI PASSI per le imprese di montagna rispettose dell'ambiente</a:t>
            </a:r>
            <a:endParaRPr sz="3100">
              <a:solidFill>
                <a:srgbClr val="0070C0"/>
              </a:solidFill>
            </a:endParaRPr>
          </a:p>
          <a:p>
            <a:pPr indent="0" lvl="0" marL="0" rtl="0" algn="l">
              <a:lnSpc>
                <a:spcPct val="90000"/>
              </a:lnSpc>
              <a:spcBef>
                <a:spcPts val="1000"/>
              </a:spcBef>
              <a:spcAft>
                <a:spcPts val="0"/>
              </a:spcAft>
              <a:buClr>
                <a:srgbClr val="595959"/>
              </a:buClr>
              <a:buSzPts val="3600"/>
              <a:buNone/>
            </a:pPr>
            <a:r>
              <a:t/>
            </a:r>
            <a:endParaRPr>
              <a:solidFill>
                <a:srgbClr val="00787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22"/>
          <p:cNvSpPr txBox="1"/>
          <p:nvPr>
            <p:ph idx="2" type="body"/>
          </p:nvPr>
        </p:nvSpPr>
        <p:spPr>
          <a:xfrm>
            <a:off x="559169" y="163648"/>
            <a:ext cx="11073661"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0C0"/>
              </a:buClr>
              <a:buSzPts val="3200"/>
              <a:buNone/>
            </a:pPr>
            <a:r>
              <a:rPr b="1" lang="en-GB" sz="3200">
                <a:solidFill>
                  <a:srgbClr val="0070C0"/>
                </a:solidFill>
              </a:rPr>
              <a:t>PARTE 1 </a:t>
            </a:r>
            <a:r>
              <a:rPr b="1" lang="en-GB" sz="3200">
                <a:solidFill>
                  <a:srgbClr val="7F7F7F"/>
                </a:solidFill>
              </a:rPr>
              <a:t>Valuta la tua sostenibilità ambientale</a:t>
            </a:r>
            <a:r>
              <a:rPr b="1" lang="en-GB" sz="3200">
                <a:solidFill>
                  <a:srgbClr val="0070C0"/>
                </a:solidFill>
              </a:rPr>
              <a:t> (7 aree chiave)</a:t>
            </a:r>
            <a:endParaRPr sz="3200">
              <a:solidFill>
                <a:srgbClr val="0070C0"/>
              </a:solidFill>
            </a:endParaRPr>
          </a:p>
        </p:txBody>
      </p:sp>
      <p:graphicFrame>
        <p:nvGraphicFramePr>
          <p:cNvPr id="997" name="Google Shape;997;p22"/>
          <p:cNvGraphicFramePr/>
          <p:nvPr/>
        </p:nvGraphicFramePr>
        <p:xfrm>
          <a:off x="1" y="846010"/>
          <a:ext cx="3000000" cy="3000000"/>
        </p:xfrm>
        <a:graphic>
          <a:graphicData uri="http://schemas.openxmlformats.org/drawingml/2006/table">
            <a:tbl>
              <a:tblPr bandRow="1">
                <a:noFill/>
                <a:tableStyleId>{EE53DA99-DF94-42C3-93EA-156158BA0EF4}</a:tableStyleId>
              </a:tblPr>
              <a:tblGrid>
                <a:gridCol w="4067000"/>
                <a:gridCol w="8125000"/>
              </a:tblGrid>
              <a:tr h="132975">
                <a:tc>
                  <a:txBody>
                    <a:bodyPr/>
                    <a:lstStyle/>
                    <a:p>
                      <a:pPr indent="0" lvl="0" marL="0" marR="0" rtl="0" algn="ctr">
                        <a:lnSpc>
                          <a:spcPct val="100000"/>
                        </a:lnSpc>
                        <a:spcBef>
                          <a:spcPts val="0"/>
                        </a:spcBef>
                        <a:spcAft>
                          <a:spcPts val="0"/>
                        </a:spcAft>
                        <a:buClr>
                          <a:srgbClr val="000000"/>
                        </a:buClr>
                        <a:buSzPts val="2200"/>
                        <a:buFont typeface="Arial"/>
                        <a:buNone/>
                      </a:pPr>
                      <a:r>
                        <a:rPr b="1" lang="en-GB" sz="2200">
                          <a:solidFill>
                            <a:schemeClr val="lt1"/>
                          </a:solidFill>
                        </a:rPr>
                        <a:t>Domanda </a:t>
                      </a:r>
                      <a:endParaRPr b="1" sz="2200" u="none" cap="none" strike="noStrike">
                        <a:solidFill>
                          <a:schemeClr val="lt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a:solidFill>
                            <a:schemeClr val="lt1"/>
                          </a:solidFill>
                        </a:rPr>
                        <a:t>Spunta il maggior numero possibile di soluzioni che fai attualmente</a:t>
                      </a: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r>
              <a:tr h="921975">
                <a:tc>
                  <a:txBody>
                    <a:bodyPr/>
                    <a:lstStyle/>
                    <a:p>
                      <a:pPr indent="-457200" lvl="0" marL="457200" marR="0" rtl="0" algn="ctr">
                        <a:lnSpc>
                          <a:spcPct val="100000"/>
                        </a:lnSpc>
                        <a:spcBef>
                          <a:spcPts val="0"/>
                        </a:spcBef>
                        <a:spcAft>
                          <a:spcPts val="0"/>
                        </a:spcAft>
                        <a:buClr>
                          <a:schemeClr val="dk1"/>
                        </a:buClr>
                        <a:buSzPts val="2200"/>
                        <a:buFont typeface="Calibri"/>
                        <a:buAutoNum type="arabicPeriod"/>
                      </a:pPr>
                      <a:r>
                        <a:rPr lang="en-GB" sz="2200"/>
                        <a:t>Ti stai già assumendo la responsabilità dell'</a:t>
                      </a:r>
                      <a:r>
                        <a:rPr b="1" lang="en-GB" sz="2200"/>
                        <a:t>impatto potenziale che la tua attività ha sull'ambiente?</a:t>
                      </a:r>
                      <a:r>
                        <a:rPr b="1" lang="en-GB" sz="2200" u="none" cap="none" strike="noStrike"/>
                        <a:t> </a:t>
                      </a:r>
                      <a:endParaRPr b="1"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68300" lvl="0" marL="457200" rtl="0" algn="l">
                        <a:lnSpc>
                          <a:spcPct val="115000"/>
                        </a:lnSpc>
                        <a:spcBef>
                          <a:spcPts val="0"/>
                        </a:spcBef>
                        <a:spcAft>
                          <a:spcPts val="0"/>
                        </a:spcAft>
                        <a:buClr>
                          <a:schemeClr val="dk1"/>
                        </a:buClr>
                        <a:buSzPts val="2200"/>
                        <a:buChar char="•"/>
                      </a:pPr>
                      <a:r>
                        <a:rPr lang="en-GB" sz="2200"/>
                        <a:t>Gestisci le tue acque reflue e sai dove vanno a finire? </a:t>
                      </a:r>
                      <a:endParaRPr sz="2200"/>
                    </a:p>
                    <a:p>
                      <a:pPr indent="-368300" lvl="0" marL="457200" rtl="0" algn="l">
                        <a:lnSpc>
                          <a:spcPct val="115000"/>
                        </a:lnSpc>
                        <a:spcBef>
                          <a:spcPts val="0"/>
                        </a:spcBef>
                        <a:spcAft>
                          <a:spcPts val="0"/>
                        </a:spcAft>
                        <a:buClr>
                          <a:schemeClr val="dk1"/>
                        </a:buClr>
                        <a:buSzPts val="2200"/>
                        <a:buChar char="•"/>
                      </a:pPr>
                      <a:r>
                        <a:rPr lang="en-GB" sz="2200"/>
                        <a:t>Incoraggi il tuo personale a fare car pooling o a usare i mezzi pubblici? </a:t>
                      </a:r>
                      <a:endParaRPr sz="2200"/>
                    </a:p>
                    <a:p>
                      <a:pPr indent="-368300" lvl="0" marL="457200" rtl="0" algn="l">
                        <a:lnSpc>
                          <a:spcPct val="115000"/>
                        </a:lnSpc>
                        <a:spcBef>
                          <a:spcPts val="0"/>
                        </a:spcBef>
                        <a:spcAft>
                          <a:spcPts val="0"/>
                        </a:spcAft>
                        <a:buClr>
                          <a:schemeClr val="dk1"/>
                        </a:buClr>
                        <a:buSzPts val="2200"/>
                        <a:buChar char="•"/>
                      </a:pPr>
                      <a:r>
                        <a:rPr lang="en-GB" sz="2200"/>
                        <a:t>Metti a disposizione biciclette per il tuo personale?</a:t>
                      </a:r>
                      <a:endParaRPr sz="2200"/>
                    </a:p>
                    <a:p>
                      <a:pPr indent="-368300" lvl="0" marL="457200" rtl="0" algn="l">
                        <a:lnSpc>
                          <a:spcPct val="115000"/>
                        </a:lnSpc>
                        <a:spcBef>
                          <a:spcPts val="0"/>
                        </a:spcBef>
                        <a:spcAft>
                          <a:spcPts val="0"/>
                        </a:spcAft>
                        <a:buClr>
                          <a:schemeClr val="dk1"/>
                        </a:buClr>
                        <a:buSzPts val="2200"/>
                        <a:buChar char="•"/>
                      </a:pPr>
                      <a:r>
                        <a:rPr lang="en-GB" sz="2200"/>
                        <a:t> Utilizzi acqua riciclata per la pulizia dei macchinari, degli edifici e così via?</a:t>
                      </a:r>
                      <a:endParaRPr sz="2200"/>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6125">
                <a:tc>
                  <a:txBody>
                    <a:bodyPr/>
                    <a:lstStyle/>
                    <a:p>
                      <a:pPr indent="-457200" lvl="0" marL="457200" marR="0" rtl="0" algn="ctr">
                        <a:lnSpc>
                          <a:spcPct val="100000"/>
                        </a:lnSpc>
                        <a:spcBef>
                          <a:spcPts val="0"/>
                        </a:spcBef>
                        <a:spcAft>
                          <a:spcPts val="0"/>
                        </a:spcAft>
                        <a:buClr>
                          <a:schemeClr val="dk1"/>
                        </a:buClr>
                        <a:buSzPts val="2200"/>
                        <a:buFont typeface="Calibri"/>
                        <a:buAutoNum type="arabicPeriod" startAt="2"/>
                      </a:pPr>
                      <a:r>
                        <a:rPr b="1" lang="en-GB" sz="2200"/>
                        <a:t>Quali misure di conservazione/riduzione</a:t>
                      </a:r>
                      <a:r>
                        <a:rPr lang="en-GB" sz="2200"/>
                        <a:t> stai adottando </a:t>
                      </a:r>
                      <a:r>
                        <a:rPr b="1" lang="en-GB" sz="2200"/>
                        <a:t>per l'acqua, i rifiuti e l'energia?</a:t>
                      </a:r>
                      <a:r>
                        <a:rPr b="1" lang="en-GB" sz="2200" u="none" cap="none" strike="noStrike">
                          <a:solidFill>
                            <a:schemeClr val="dk1"/>
                          </a:solidFill>
                          <a:latin typeface="Calibri"/>
                          <a:ea typeface="Calibri"/>
                          <a:cs typeface="Calibri"/>
                          <a:sym typeface="Calibri"/>
                        </a:rPr>
                        <a:t> </a:t>
                      </a:r>
                      <a:endParaRPr b="1" sz="1400" u="none" cap="none" strike="noStrike"/>
                    </a:p>
                    <a:p>
                      <a:pPr indent="0" lvl="0" marL="0" marR="0" rtl="0" algn="l">
                        <a:lnSpc>
                          <a:spcPct val="100000"/>
                        </a:lnSpc>
                        <a:spcBef>
                          <a:spcPts val="0"/>
                        </a:spcBef>
                        <a:spcAft>
                          <a:spcPts val="0"/>
                        </a:spcAft>
                        <a:buClr>
                          <a:schemeClr val="dk1"/>
                        </a:buClr>
                        <a:buSzPts val="2200"/>
                        <a:buFont typeface="Calibri"/>
                        <a:buNone/>
                      </a:pPr>
                      <a:r>
                        <a:t/>
                      </a:r>
                      <a:endParaRPr sz="22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68300" lvl="0" marL="457200" rtl="0" algn="l">
                        <a:lnSpc>
                          <a:spcPct val="115000"/>
                        </a:lnSpc>
                        <a:spcBef>
                          <a:spcPts val="0"/>
                        </a:spcBef>
                        <a:spcAft>
                          <a:spcPts val="0"/>
                        </a:spcAft>
                        <a:buClr>
                          <a:schemeClr val="dk1"/>
                        </a:buClr>
                        <a:buSzPts val="2200"/>
                        <a:buChar char="•"/>
                      </a:pPr>
                      <a:r>
                        <a:rPr lang="en-GB" sz="2200"/>
                        <a:t>Utilizzi un'illuminazione a basso consumo energetico? </a:t>
                      </a:r>
                      <a:endParaRPr sz="2200"/>
                    </a:p>
                    <a:p>
                      <a:pPr indent="-368300" lvl="0" marL="457200" rtl="0" algn="l">
                        <a:lnSpc>
                          <a:spcPct val="115000"/>
                        </a:lnSpc>
                        <a:spcBef>
                          <a:spcPts val="0"/>
                        </a:spcBef>
                        <a:spcAft>
                          <a:spcPts val="0"/>
                        </a:spcAft>
                        <a:buClr>
                          <a:schemeClr val="dk1"/>
                        </a:buClr>
                        <a:buSzPts val="2200"/>
                        <a:buChar char="•"/>
                      </a:pPr>
                      <a:r>
                        <a:rPr lang="en-GB" sz="2200"/>
                        <a:t>Conservi l'acqua piovana? </a:t>
                      </a:r>
                      <a:endParaRPr sz="2200"/>
                    </a:p>
                    <a:p>
                      <a:pPr indent="-368300" lvl="0" marL="457200" rtl="0" algn="l">
                        <a:lnSpc>
                          <a:spcPct val="115000"/>
                        </a:lnSpc>
                        <a:spcBef>
                          <a:spcPts val="0"/>
                        </a:spcBef>
                        <a:spcAft>
                          <a:spcPts val="0"/>
                        </a:spcAft>
                        <a:buClr>
                          <a:schemeClr val="dk1"/>
                        </a:buClr>
                        <a:buSzPts val="2200"/>
                        <a:buChar char="•"/>
                      </a:pPr>
                      <a:r>
                        <a:rPr lang="en-GB" sz="2200"/>
                        <a:t>Hai dei sensori di luce? </a:t>
                      </a:r>
                      <a:endParaRPr sz="2200"/>
                    </a:p>
                    <a:p>
                      <a:pPr indent="-368300" lvl="0" marL="457200" rtl="0" algn="l">
                        <a:lnSpc>
                          <a:spcPct val="115000"/>
                        </a:lnSpc>
                        <a:spcBef>
                          <a:spcPts val="0"/>
                        </a:spcBef>
                        <a:spcAft>
                          <a:spcPts val="0"/>
                        </a:spcAft>
                        <a:buClr>
                          <a:schemeClr val="dk1"/>
                        </a:buClr>
                        <a:buSzPts val="2200"/>
                        <a:buChar char="•"/>
                      </a:pPr>
                      <a:r>
                        <a:rPr lang="en-GB" sz="2200"/>
                        <a:t>Hai dei bagni a doppio scarico?</a:t>
                      </a:r>
                      <a:endParaRPr sz="2200"/>
                    </a:p>
                    <a:p>
                      <a:pPr indent="-342900" lvl="0" marL="342900" marR="0" rtl="0" algn="l">
                        <a:lnSpc>
                          <a:spcPct val="100000"/>
                        </a:lnSpc>
                        <a:spcBef>
                          <a:spcPts val="0"/>
                        </a:spcBef>
                        <a:spcAft>
                          <a:spcPts val="0"/>
                        </a:spcAft>
                        <a:buSzPts val="2200"/>
                        <a:buChar char="•"/>
                      </a:pPr>
                      <a:r>
                        <a:t/>
                      </a:r>
                      <a:endParaRPr sz="2200"/>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6125">
                <a:tc>
                  <a:txBody>
                    <a:bodyPr/>
                    <a:lstStyle/>
                    <a:p>
                      <a:pPr indent="-457200" lvl="0" marL="457200" marR="0" rtl="0" algn="ctr">
                        <a:lnSpc>
                          <a:spcPct val="100000"/>
                        </a:lnSpc>
                        <a:spcBef>
                          <a:spcPts val="0"/>
                        </a:spcBef>
                        <a:spcAft>
                          <a:spcPts val="0"/>
                        </a:spcAft>
                        <a:buClr>
                          <a:schemeClr val="dk1"/>
                        </a:buClr>
                        <a:buSzPts val="2200"/>
                        <a:buFont typeface="Calibri"/>
                        <a:buAutoNum type="arabicPeriod" startAt="3"/>
                      </a:pPr>
                      <a:r>
                        <a:rPr b="1" lang="en-GB" sz="2200"/>
                        <a:t>Informi gli ospiti e istruisci il personale</a:t>
                      </a:r>
                      <a:r>
                        <a:rPr lang="en-GB" sz="2200"/>
                        <a:t> sulle tue ambizioni ambientali?</a:t>
                      </a:r>
                      <a:endParaRPr b="0"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68300" lvl="0" marL="457200" rtl="0" algn="l">
                        <a:lnSpc>
                          <a:spcPct val="115000"/>
                        </a:lnSpc>
                        <a:spcBef>
                          <a:spcPts val="0"/>
                        </a:spcBef>
                        <a:spcAft>
                          <a:spcPts val="0"/>
                        </a:spcAft>
                        <a:buClr>
                          <a:schemeClr val="dk1"/>
                        </a:buClr>
                        <a:buSzPts val="2200"/>
                        <a:buChar char="•"/>
                      </a:pPr>
                      <a:r>
                        <a:rPr lang="en-GB" sz="2200"/>
                        <a:t>Ci sono cartelli e informazioni su come possono contribuire alla sostenibilità ambientale? </a:t>
                      </a:r>
                      <a:endParaRPr sz="2200"/>
                    </a:p>
                    <a:p>
                      <a:pPr indent="-368300" lvl="0" marL="457200" rtl="0" algn="l">
                        <a:lnSpc>
                          <a:spcPct val="115000"/>
                        </a:lnSpc>
                        <a:spcBef>
                          <a:spcPts val="0"/>
                        </a:spcBef>
                        <a:spcAft>
                          <a:spcPts val="0"/>
                        </a:spcAft>
                        <a:buClr>
                          <a:schemeClr val="dk1"/>
                        </a:buClr>
                        <a:buSzPts val="2200"/>
                        <a:buChar char="•"/>
                      </a:pPr>
                      <a:r>
                        <a:rPr lang="en-GB" sz="2200"/>
                        <a:t>Il tuo personale stampa su carta riciclata? </a:t>
                      </a:r>
                      <a:endParaRPr sz="2200"/>
                    </a:p>
                    <a:p>
                      <a:pPr indent="-368300" lvl="0" marL="457200" rtl="0" algn="l">
                        <a:lnSpc>
                          <a:spcPct val="115000"/>
                        </a:lnSpc>
                        <a:spcBef>
                          <a:spcPts val="0"/>
                        </a:spcBef>
                        <a:spcAft>
                          <a:spcPts val="0"/>
                        </a:spcAft>
                        <a:buClr>
                          <a:schemeClr val="dk1"/>
                        </a:buClr>
                        <a:buSzPts val="2200"/>
                        <a:buChar char="•"/>
                      </a:pPr>
                      <a:r>
                        <a:rPr lang="en-GB" sz="2200"/>
                        <a:t>Hai già una politica ambientale?</a:t>
                      </a:r>
                      <a:endParaRPr sz="2200"/>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6125">
                <a:tc>
                  <a:txBody>
                    <a:bodyPr/>
                    <a:lstStyle/>
                    <a:p>
                      <a:pPr indent="-457200" lvl="0" marL="457200" marR="0" rtl="0" algn="ctr">
                        <a:lnSpc>
                          <a:spcPct val="100000"/>
                        </a:lnSpc>
                        <a:spcBef>
                          <a:spcPts val="0"/>
                        </a:spcBef>
                        <a:spcAft>
                          <a:spcPts val="0"/>
                        </a:spcAft>
                        <a:buClr>
                          <a:schemeClr val="dk1"/>
                        </a:buClr>
                        <a:buSzPts val="2200"/>
                        <a:buFont typeface="Calibri"/>
                        <a:buAutoNum type="arabicPeriod" startAt="4"/>
                      </a:pPr>
                      <a:r>
                        <a:rPr lang="en-GB" sz="2200"/>
                        <a:t>Hai una </a:t>
                      </a:r>
                      <a:r>
                        <a:rPr b="1" lang="en-GB" sz="2200"/>
                        <a:t>politica per i fornitori?</a:t>
                      </a:r>
                      <a:r>
                        <a:rPr b="1" lang="en-GB" sz="2200" u="none" cap="none" strike="noStrike">
                          <a:solidFill>
                            <a:schemeClr val="dk1"/>
                          </a:solidFill>
                          <a:latin typeface="Calibri"/>
                          <a:ea typeface="Calibri"/>
                          <a:cs typeface="Calibri"/>
                          <a:sym typeface="Calibri"/>
                        </a:rPr>
                        <a:t> </a:t>
                      </a:r>
                      <a:endParaRPr b="1" sz="22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68300" lvl="0" marL="457200" rtl="0" algn="l">
                        <a:lnSpc>
                          <a:spcPct val="115000"/>
                        </a:lnSpc>
                        <a:spcBef>
                          <a:spcPts val="0"/>
                        </a:spcBef>
                        <a:spcAft>
                          <a:spcPts val="0"/>
                        </a:spcAft>
                        <a:buClr>
                          <a:schemeClr val="dk1"/>
                        </a:buClr>
                        <a:buSzPts val="2200"/>
                        <a:buChar char="•"/>
                      </a:pPr>
                      <a:r>
                        <a:rPr lang="en-GB" sz="2200"/>
                        <a:t>Ti assicuri di non acquistare prodotti tossici per l'ambiente?</a:t>
                      </a:r>
                      <a:endParaRPr sz="2200"/>
                    </a:p>
                    <a:p>
                      <a:pPr indent="-368300" lvl="0" marL="457200" rtl="0" algn="l">
                        <a:lnSpc>
                          <a:spcPct val="115000"/>
                        </a:lnSpc>
                        <a:spcBef>
                          <a:spcPts val="0"/>
                        </a:spcBef>
                        <a:spcAft>
                          <a:spcPts val="0"/>
                        </a:spcAft>
                        <a:buClr>
                          <a:schemeClr val="dk1"/>
                        </a:buClr>
                        <a:buSzPts val="2200"/>
                        <a:buChar char="•"/>
                      </a:pPr>
                      <a:r>
                        <a:rPr lang="en-GB" sz="2200"/>
                        <a:t>Acquisti prodotti del commercio equo e solidale, biologici e provenienti da produttori locali?</a:t>
                      </a:r>
                      <a:endParaRPr sz="2200"/>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23"/>
          <p:cNvSpPr txBox="1"/>
          <p:nvPr>
            <p:ph idx="2" type="body"/>
          </p:nvPr>
        </p:nvSpPr>
        <p:spPr>
          <a:xfrm>
            <a:off x="559169" y="136352"/>
            <a:ext cx="11073661" cy="582221"/>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rgbClr val="0070C0"/>
              </a:buClr>
              <a:buSzPts val="2240"/>
              <a:buNone/>
            </a:pPr>
            <a:r>
              <a:rPr b="1" lang="en-GB" sz="3240">
                <a:solidFill>
                  <a:srgbClr val="0070C0"/>
                </a:solidFill>
              </a:rPr>
              <a:t>PARTE 1 </a:t>
            </a:r>
            <a:r>
              <a:rPr b="1" lang="en-GB" sz="3240">
                <a:solidFill>
                  <a:srgbClr val="7F7F7F"/>
                </a:solidFill>
              </a:rPr>
              <a:t>Valuta la tua sostenibilità ambientale</a:t>
            </a:r>
            <a:r>
              <a:rPr b="1" lang="en-GB" sz="3240">
                <a:solidFill>
                  <a:srgbClr val="0070C0"/>
                </a:solidFill>
              </a:rPr>
              <a:t> (7 aree chiave)</a:t>
            </a:r>
            <a:endParaRPr sz="3240">
              <a:solidFill>
                <a:srgbClr val="0070C0"/>
              </a:solidFill>
            </a:endParaRPr>
          </a:p>
          <a:p>
            <a:pPr indent="0" lvl="0" marL="0" rtl="0" algn="ctr">
              <a:lnSpc>
                <a:spcPct val="70000"/>
              </a:lnSpc>
              <a:spcBef>
                <a:spcPts val="0"/>
              </a:spcBef>
              <a:spcAft>
                <a:spcPts val="0"/>
              </a:spcAft>
              <a:buClr>
                <a:srgbClr val="0070C0"/>
              </a:buClr>
              <a:buSzPts val="2240"/>
              <a:buNone/>
            </a:pPr>
            <a:r>
              <a:t/>
            </a:r>
            <a:endParaRPr b="1" sz="2240">
              <a:solidFill>
                <a:srgbClr val="0070C0"/>
              </a:solidFill>
            </a:endParaRPr>
          </a:p>
        </p:txBody>
      </p:sp>
      <p:graphicFrame>
        <p:nvGraphicFramePr>
          <p:cNvPr id="1003" name="Google Shape;1003;p23"/>
          <p:cNvGraphicFramePr/>
          <p:nvPr/>
        </p:nvGraphicFramePr>
        <p:xfrm>
          <a:off x="1" y="797692"/>
          <a:ext cx="3000000" cy="3000000"/>
        </p:xfrm>
        <a:graphic>
          <a:graphicData uri="http://schemas.openxmlformats.org/drawingml/2006/table">
            <a:tbl>
              <a:tblPr bandRow="1">
                <a:noFill/>
                <a:tableStyleId>{EE53DA99-DF94-42C3-93EA-156158BA0EF4}</a:tableStyleId>
              </a:tblPr>
              <a:tblGrid>
                <a:gridCol w="4067000"/>
                <a:gridCol w="8125000"/>
              </a:tblGrid>
              <a:tr h="132975">
                <a:tc>
                  <a:txBody>
                    <a:bodyPr/>
                    <a:lstStyle/>
                    <a:p>
                      <a:pPr indent="0" lvl="0" marL="0" marR="0" rtl="0" algn="ctr">
                        <a:lnSpc>
                          <a:spcPct val="100000"/>
                        </a:lnSpc>
                        <a:spcBef>
                          <a:spcPts val="0"/>
                        </a:spcBef>
                        <a:spcAft>
                          <a:spcPts val="0"/>
                        </a:spcAft>
                        <a:buClr>
                          <a:srgbClr val="000000"/>
                        </a:buClr>
                        <a:buSzPts val="2200"/>
                        <a:buFont typeface="Arial"/>
                        <a:buNone/>
                      </a:pPr>
                      <a:r>
                        <a:rPr b="1" lang="en-GB" sz="2200">
                          <a:solidFill>
                            <a:schemeClr val="lt1"/>
                          </a:solidFill>
                        </a:rPr>
                        <a:t>Domanda</a:t>
                      </a:r>
                      <a:endParaRPr b="1" sz="2200" u="none" cap="none" strike="noStrike">
                        <a:solidFill>
                          <a:schemeClr val="lt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a:solidFill>
                            <a:schemeClr val="lt1"/>
                          </a:solidFill>
                        </a:rPr>
                        <a:t>Spunta il più possibile</a:t>
                      </a: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r>
              <a:tr h="604075">
                <a:tc>
                  <a:txBody>
                    <a:bodyPr/>
                    <a:lstStyle/>
                    <a:p>
                      <a:pPr indent="-368300" lvl="0" marL="457200" rtl="0" algn="l">
                        <a:lnSpc>
                          <a:spcPct val="115000"/>
                        </a:lnSpc>
                        <a:spcBef>
                          <a:spcPts val="0"/>
                        </a:spcBef>
                        <a:spcAft>
                          <a:spcPts val="0"/>
                        </a:spcAft>
                        <a:buClr>
                          <a:schemeClr val="dk1"/>
                        </a:buClr>
                        <a:buSzPts val="2200"/>
                        <a:buAutoNum type="arabicPeriod" startAt="5"/>
                      </a:pPr>
                      <a:r>
                        <a:rPr b="1" lang="en-GB" sz="2200"/>
                        <a:t>Gestisci la tua acqua?</a:t>
                      </a:r>
                      <a:endParaRPr b="1" sz="2200"/>
                    </a:p>
                    <a:p>
                      <a:pPr indent="0" lvl="0" marL="0" rtl="0" algn="l">
                        <a:lnSpc>
                          <a:spcPct val="115000"/>
                        </a:lnSpc>
                        <a:spcBef>
                          <a:spcPts val="0"/>
                        </a:spcBef>
                        <a:spcAft>
                          <a:spcPts val="0"/>
                        </a:spcAft>
                        <a:buNone/>
                      </a:pPr>
                      <a:r>
                        <a:t/>
                      </a:r>
                      <a:endParaRPr sz="2200"/>
                    </a:p>
                    <a:p>
                      <a:pPr indent="0" lvl="0" marL="0" rtl="0" algn="ctr">
                        <a:lnSpc>
                          <a:spcPct val="115000"/>
                        </a:lnSpc>
                        <a:spcBef>
                          <a:spcPts val="0"/>
                        </a:spcBef>
                        <a:spcAft>
                          <a:spcPts val="0"/>
                        </a:spcAft>
                        <a:buNone/>
                      </a:pPr>
                      <a:r>
                        <a:rPr lang="en-GB" sz="2200"/>
                        <a:t>(La crocetta indica che è già stato implementato e il numero si riferisce all'ordine di priorità)</a:t>
                      </a:r>
                      <a:endParaRPr sz="2200"/>
                    </a:p>
                    <a:p>
                      <a:pPr indent="0" lvl="0" marL="0" marR="0" rtl="0" algn="ctr">
                        <a:lnSpc>
                          <a:spcPct val="100000"/>
                        </a:lnSpc>
                        <a:spcBef>
                          <a:spcPts val="0"/>
                        </a:spcBef>
                        <a:spcAft>
                          <a:spcPts val="0"/>
                        </a:spcAft>
                        <a:buClr>
                          <a:schemeClr val="dk1"/>
                        </a:buClr>
                        <a:buSzPts val="2000"/>
                        <a:buFont typeface="Calibri"/>
                        <a:buNone/>
                      </a:pPr>
                      <a:r>
                        <a:t/>
                      </a:r>
                      <a:endParaRPr sz="2200"/>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68300" lvl="0" marL="457200" rtl="0" algn="l">
                        <a:lnSpc>
                          <a:spcPct val="115000"/>
                        </a:lnSpc>
                        <a:spcBef>
                          <a:spcPts val="0"/>
                        </a:spcBef>
                        <a:spcAft>
                          <a:spcPts val="0"/>
                        </a:spcAft>
                        <a:buClr>
                          <a:schemeClr val="dk1"/>
                        </a:buClr>
                        <a:buSzPts val="2200"/>
                        <a:buChar char="•"/>
                      </a:pPr>
                      <a:r>
                        <a:rPr lang="en-GB" sz="2200"/>
                        <a:t>Usi acqua e prodotti per la pulizia ecologici</a:t>
                      </a:r>
                      <a:endParaRPr sz="2200"/>
                    </a:p>
                    <a:p>
                      <a:pPr indent="-368300" lvl="0" marL="457200" rtl="0" algn="l">
                        <a:lnSpc>
                          <a:spcPct val="115000"/>
                        </a:lnSpc>
                        <a:spcBef>
                          <a:spcPts val="0"/>
                        </a:spcBef>
                        <a:spcAft>
                          <a:spcPts val="0"/>
                        </a:spcAft>
                        <a:buClr>
                          <a:schemeClr val="dk1"/>
                        </a:buClr>
                        <a:buSzPts val="2200"/>
                        <a:buChar char="•"/>
                      </a:pPr>
                      <a:r>
                        <a:rPr lang="en-GB" sz="2200"/>
                        <a:t>Utilizzi prodotti chimici che possono avere un impatto sui corsi d'acqua locali?</a:t>
                      </a:r>
                      <a:endParaRPr sz="2200"/>
                    </a:p>
                    <a:p>
                      <a:pPr indent="-368300" lvl="0" marL="457200" rtl="0" algn="l">
                        <a:lnSpc>
                          <a:spcPct val="115000"/>
                        </a:lnSpc>
                        <a:spcBef>
                          <a:spcPts val="0"/>
                        </a:spcBef>
                        <a:spcAft>
                          <a:spcPts val="0"/>
                        </a:spcAft>
                        <a:buClr>
                          <a:schemeClr val="dk1"/>
                        </a:buClr>
                        <a:buSzPts val="2200"/>
                        <a:buChar char="•"/>
                      </a:pPr>
                      <a:r>
                        <a:rPr lang="en-GB" sz="2200"/>
                        <a:t>Utilizzi un servizio di biancheria che rispetti l'ambiente?</a:t>
                      </a:r>
                      <a:endParaRPr sz="2200"/>
                    </a:p>
                    <a:p>
                      <a:pPr indent="-368300" lvl="0" marL="457200" rtl="0" algn="l">
                        <a:lnSpc>
                          <a:spcPct val="115000"/>
                        </a:lnSpc>
                        <a:spcBef>
                          <a:spcPts val="0"/>
                        </a:spcBef>
                        <a:spcAft>
                          <a:spcPts val="0"/>
                        </a:spcAft>
                        <a:buClr>
                          <a:schemeClr val="dk1"/>
                        </a:buClr>
                        <a:buSzPts val="2200"/>
                        <a:buChar char="•"/>
                      </a:pPr>
                      <a:r>
                        <a:rPr lang="en-GB" sz="2200"/>
                        <a:t>Utilizzi metodi di pulizia rispettosi dell'ambiente, ad esempio prodotti o cicli di lavaggio più brevi?</a:t>
                      </a:r>
                      <a:endParaRPr sz="2200"/>
                    </a:p>
                    <a:p>
                      <a:pPr indent="0" lvl="0" marL="457200" marR="0" rtl="0" algn="l">
                        <a:lnSpc>
                          <a:spcPct val="100000"/>
                        </a:lnSpc>
                        <a:spcBef>
                          <a:spcPts val="0"/>
                        </a:spcBef>
                        <a:spcAft>
                          <a:spcPts val="0"/>
                        </a:spcAft>
                        <a:buNone/>
                      </a:pPr>
                      <a:r>
                        <a:t/>
                      </a:r>
                      <a:endParaRPr sz="2200"/>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457200" lvl="0" marL="457200" marR="0" rtl="0" algn="ctr">
                        <a:lnSpc>
                          <a:spcPct val="100000"/>
                        </a:lnSpc>
                        <a:spcBef>
                          <a:spcPts val="0"/>
                        </a:spcBef>
                        <a:spcAft>
                          <a:spcPts val="0"/>
                        </a:spcAft>
                        <a:buClr>
                          <a:schemeClr val="dk1"/>
                        </a:buClr>
                        <a:buSzPts val="2200"/>
                        <a:buFont typeface="Calibri"/>
                        <a:buAutoNum type="arabicPeriod" startAt="6"/>
                      </a:pPr>
                      <a:r>
                        <a:rPr lang="en-GB" sz="2200"/>
                        <a:t>Investi e proteggi le tue </a:t>
                      </a:r>
                      <a:r>
                        <a:rPr b="1" lang="en-GB" sz="2200"/>
                        <a:t>comunità locali?</a:t>
                      </a:r>
                      <a:r>
                        <a:rPr b="1" lang="en-GB" sz="2200" u="none" cap="none" strike="noStrike"/>
                        <a:t> </a:t>
                      </a:r>
                      <a:endParaRPr b="1" sz="1400" u="none" cap="none" strike="noStrike"/>
                    </a:p>
                    <a:p>
                      <a:pPr indent="0" lvl="0" marL="0" marR="0" rtl="0" algn="ctr">
                        <a:lnSpc>
                          <a:spcPct val="100000"/>
                        </a:lnSpc>
                        <a:spcBef>
                          <a:spcPts val="0"/>
                        </a:spcBef>
                        <a:spcAft>
                          <a:spcPts val="0"/>
                        </a:spcAft>
                        <a:buClr>
                          <a:schemeClr val="dk1"/>
                        </a:buClr>
                        <a:buSzPts val="2200"/>
                        <a:buFont typeface="Calibri"/>
                        <a:buNone/>
                      </a:pPr>
                      <a:r>
                        <a:t/>
                      </a:r>
                      <a:endParaRPr sz="2200" u="none" cap="none" strike="noStrike"/>
                    </a:p>
                    <a:p>
                      <a:pPr indent="-317500" lvl="0" marL="457200" marR="0" rtl="0" algn="ctr">
                        <a:lnSpc>
                          <a:spcPct val="100000"/>
                        </a:lnSpc>
                        <a:spcBef>
                          <a:spcPts val="0"/>
                        </a:spcBef>
                        <a:spcAft>
                          <a:spcPts val="0"/>
                        </a:spcAft>
                        <a:buClr>
                          <a:schemeClr val="dk1"/>
                        </a:buClr>
                        <a:buSzPts val="2200"/>
                        <a:buFont typeface="Calibri"/>
                        <a:buNone/>
                      </a:pPr>
                      <a:r>
                        <a:t/>
                      </a:r>
                      <a:endParaRPr sz="2200" u="none" cap="none" strike="noStrike">
                        <a:latin typeface="Calibri"/>
                        <a:ea typeface="Calibri"/>
                        <a:cs typeface="Calibri"/>
                        <a:sym typeface="Calibri"/>
                      </a:endParaRPr>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68300" lvl="0" marL="457200" rtl="0" algn="l">
                        <a:lnSpc>
                          <a:spcPct val="115000"/>
                        </a:lnSpc>
                        <a:spcBef>
                          <a:spcPts val="0"/>
                        </a:spcBef>
                        <a:spcAft>
                          <a:spcPts val="0"/>
                        </a:spcAft>
                        <a:buClr>
                          <a:schemeClr val="dk1"/>
                        </a:buClr>
                        <a:buSzPts val="2200"/>
                        <a:buChar char="•"/>
                      </a:pPr>
                      <a:r>
                        <a:rPr lang="en-GB" sz="2200"/>
                        <a:t>Fai volontariato o fai parte di un gruppo responsabile di progetti/eventi locali a favore dell'ambiente? </a:t>
                      </a:r>
                      <a:endParaRPr sz="2200"/>
                    </a:p>
                    <a:p>
                      <a:pPr indent="-368300" lvl="0" marL="457200" rtl="0" algn="l">
                        <a:lnSpc>
                          <a:spcPct val="115000"/>
                        </a:lnSpc>
                        <a:spcBef>
                          <a:spcPts val="0"/>
                        </a:spcBef>
                        <a:spcAft>
                          <a:spcPts val="0"/>
                        </a:spcAft>
                        <a:buClr>
                          <a:schemeClr val="dk1"/>
                        </a:buClr>
                        <a:buSzPts val="2200"/>
                        <a:buChar char="•"/>
                      </a:pPr>
                      <a:r>
                        <a:rPr lang="en-GB" sz="2200"/>
                        <a:t>Contribuisci a proteggere i corsi d'acqua e gli ambienti locali? </a:t>
                      </a:r>
                      <a:endParaRPr sz="2200"/>
                    </a:p>
                    <a:p>
                      <a:pPr indent="-368300" lvl="0" marL="457200" rtl="0" algn="l">
                        <a:lnSpc>
                          <a:spcPct val="115000"/>
                        </a:lnSpc>
                        <a:spcBef>
                          <a:spcPts val="0"/>
                        </a:spcBef>
                        <a:spcAft>
                          <a:spcPts val="0"/>
                        </a:spcAft>
                        <a:buClr>
                          <a:schemeClr val="dk1"/>
                        </a:buClr>
                        <a:buSzPts val="2200"/>
                        <a:buChar char="•"/>
                      </a:pPr>
                      <a:r>
                        <a:rPr lang="en-GB" sz="2200"/>
                        <a:t>Condividi i prodotti in eccesso con la comunità locale o con i visitatori?</a:t>
                      </a:r>
                      <a:endParaRPr sz="2200"/>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457200" lvl="0" marL="457200" marR="0" rtl="0" algn="ctr">
                        <a:lnSpc>
                          <a:spcPct val="100000"/>
                        </a:lnSpc>
                        <a:spcBef>
                          <a:spcPts val="0"/>
                        </a:spcBef>
                        <a:spcAft>
                          <a:spcPts val="0"/>
                        </a:spcAft>
                        <a:buClr>
                          <a:schemeClr val="dk1"/>
                        </a:buClr>
                        <a:buSzPts val="2200"/>
                        <a:buFont typeface="Calibri"/>
                        <a:buAutoNum type="arabicPeriod" startAt="7"/>
                      </a:pPr>
                      <a:r>
                        <a:rPr lang="en-GB" sz="2200"/>
                        <a:t>Hai un piano di</a:t>
                      </a:r>
                      <a:r>
                        <a:rPr b="1" lang="en-GB" sz="2200"/>
                        <a:t> gestione dell'energia?</a:t>
                      </a:r>
                      <a:endParaRPr b="1" sz="1400" u="none" cap="none" strike="noStrike"/>
                    </a:p>
                    <a:p>
                      <a:pPr indent="0" lvl="0" marL="0" marR="0" rtl="0" algn="ctr">
                        <a:lnSpc>
                          <a:spcPct val="100000"/>
                        </a:lnSpc>
                        <a:spcBef>
                          <a:spcPts val="0"/>
                        </a:spcBef>
                        <a:spcAft>
                          <a:spcPts val="0"/>
                        </a:spcAft>
                        <a:buClr>
                          <a:schemeClr val="dk1"/>
                        </a:buClr>
                        <a:buSzPts val="2200"/>
                        <a:buFont typeface="Calibri"/>
                        <a:buNone/>
                      </a:pPr>
                      <a:r>
                        <a:rPr lang="en-GB" sz="2200" u="none" cap="none" strike="noStrike"/>
                        <a:t> </a:t>
                      </a:r>
                      <a:endParaRPr sz="1400" u="none" cap="none" strike="noStrike"/>
                    </a:p>
                  </a:txBody>
                  <a:tcPr marT="55000" marB="55000" marR="55000" marL="55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lang="en-GB" sz="2000"/>
                        <a:t>Si tratta di un documento formale e di una guida che funge da lista di controllo in modo che tutto il personale possa seguire una serie di procedure, ad esempio spegnere le apparecchiature dell'ufficio, tenere le luci spente nelle aree comuni quando non sono in uso, chiudere le tende delle camere degli ospiti per non far entrare il sole, abbassare la bolletta del riscaldamento anche di 2 gradi può far risparmiare circa 160€ su una bolletta di 1.000€.</a:t>
                      </a:r>
                      <a:endParaRPr sz="2000" u="none" cap="none" strike="noStrike"/>
                    </a:p>
                    <a:p>
                      <a:pPr indent="0" lvl="0" marL="0" marR="0" rtl="0" algn="ctr">
                        <a:lnSpc>
                          <a:spcPct val="100000"/>
                        </a:lnSpc>
                        <a:spcBef>
                          <a:spcPts val="0"/>
                        </a:spcBef>
                        <a:spcAft>
                          <a:spcPts val="0"/>
                        </a:spcAft>
                        <a:buClr>
                          <a:srgbClr val="000000"/>
                        </a:buClr>
                        <a:buSzPts val="2200"/>
                        <a:buFont typeface="Arial"/>
                        <a:buNone/>
                      </a:pPr>
                      <a:r>
                        <a:rPr lang="en-GB" sz="2200"/>
                        <a:t>Guarda</a:t>
                      </a:r>
                      <a:r>
                        <a:rPr lang="en-GB" sz="2200" u="none" cap="none" strike="noStrike"/>
                        <a:t> </a:t>
                      </a:r>
                      <a:r>
                        <a:rPr lang="en-GB" sz="2200" u="sng">
                          <a:solidFill>
                            <a:schemeClr val="hlink"/>
                          </a:solidFill>
                          <a:hlinkClick r:id="rId3"/>
                        </a:rPr>
                        <a:t>La gestione dell'energia è semplice per le PMI del turismo</a:t>
                      </a:r>
                      <a:endParaRPr sz="2200" u="none" cap="none" strike="noStrike">
                        <a:latin typeface="Calibri"/>
                        <a:ea typeface="Calibri"/>
                        <a:cs typeface="Calibri"/>
                        <a:sym typeface="Calibri"/>
                      </a:endParaRPr>
                    </a:p>
                  </a:txBody>
                  <a:tcPr marT="55000" marB="55000" marR="55000" marL="55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24"/>
          <p:cNvSpPr txBox="1"/>
          <p:nvPr>
            <p:ph idx="2" type="body"/>
          </p:nvPr>
        </p:nvSpPr>
        <p:spPr>
          <a:xfrm>
            <a:off x="559169" y="140731"/>
            <a:ext cx="11073661"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0C0"/>
              </a:buClr>
              <a:buSzPts val="3200"/>
              <a:buNone/>
            </a:pPr>
            <a:r>
              <a:rPr b="1" lang="en-GB" sz="3200">
                <a:solidFill>
                  <a:srgbClr val="0070C0"/>
                </a:solidFill>
              </a:rPr>
              <a:t>PARTE 2 Campione </a:t>
            </a:r>
            <a:r>
              <a:rPr lang="en-GB" sz="3200"/>
              <a:t>di elenco di soluzioni prioritarie</a:t>
            </a:r>
            <a:endParaRPr sz="3200"/>
          </a:p>
        </p:txBody>
      </p:sp>
      <p:graphicFrame>
        <p:nvGraphicFramePr>
          <p:cNvPr id="1009" name="Google Shape;1009;p24"/>
          <p:cNvGraphicFramePr/>
          <p:nvPr/>
        </p:nvGraphicFramePr>
        <p:xfrm>
          <a:off x="0" y="874220"/>
          <a:ext cx="3000000" cy="3000000"/>
        </p:xfrm>
        <a:graphic>
          <a:graphicData uri="http://schemas.openxmlformats.org/drawingml/2006/table">
            <a:tbl>
              <a:tblPr bandRow="1">
                <a:noFill/>
                <a:tableStyleId>{EE53DA99-DF94-42C3-93EA-156158BA0EF4}</a:tableStyleId>
              </a:tblPr>
              <a:tblGrid>
                <a:gridCol w="4067000"/>
                <a:gridCol w="8125000"/>
              </a:tblGrid>
              <a:tr h="132975">
                <a:tc gridSpan="2">
                  <a:txBody>
                    <a:bodyPr/>
                    <a:lstStyle/>
                    <a:p>
                      <a:pPr indent="0" lvl="0" marL="0" marR="0" rtl="0" algn="ctr">
                        <a:lnSpc>
                          <a:spcPct val="100000"/>
                        </a:lnSpc>
                        <a:spcBef>
                          <a:spcPts val="0"/>
                        </a:spcBef>
                        <a:spcAft>
                          <a:spcPts val="0"/>
                        </a:spcAft>
                        <a:buClr>
                          <a:srgbClr val="000000"/>
                        </a:buClr>
                        <a:buSzPts val="2200"/>
                        <a:buFont typeface="Arial"/>
                        <a:buNone/>
                      </a:pPr>
                      <a:r>
                        <a:rPr b="1" lang="en-GB" sz="2200">
                          <a:solidFill>
                            <a:schemeClr val="lt1"/>
                          </a:solidFill>
                        </a:rPr>
                        <a:t>Spunta il maggior numero possibile, assegna una priorità a ciò che deve essere fatto in base all'ordine numerico.</a:t>
                      </a: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c hMerge="1"/>
              </a:tr>
              <a:tr h="741275">
                <a:tc>
                  <a:txBody>
                    <a:bodyPr/>
                    <a:lstStyle/>
                    <a:p>
                      <a:pPr indent="0" lvl="0" marL="0" marR="0" rtl="0" algn="ctr">
                        <a:lnSpc>
                          <a:spcPct val="100000"/>
                        </a:lnSpc>
                        <a:spcBef>
                          <a:spcPts val="0"/>
                        </a:spcBef>
                        <a:spcAft>
                          <a:spcPts val="0"/>
                        </a:spcAft>
                        <a:buClr>
                          <a:schemeClr val="dk1"/>
                        </a:buClr>
                        <a:buSzPts val="2200"/>
                        <a:buFont typeface="Calibri"/>
                        <a:buNone/>
                      </a:pPr>
                      <a:r>
                        <a:rPr b="1" lang="en-GB" sz="2200"/>
                        <a:t>Priorità agli sprechi d'acqua</a:t>
                      </a:r>
                      <a:endParaRPr sz="1400" u="none" cap="none" strike="noStrike"/>
                    </a:p>
                    <a:p>
                      <a:pPr indent="0" lvl="0" marL="0" marR="0" rtl="0" algn="ctr">
                        <a:lnSpc>
                          <a:spcPct val="100000"/>
                        </a:lnSpc>
                        <a:spcBef>
                          <a:spcPts val="0"/>
                        </a:spcBef>
                        <a:spcAft>
                          <a:spcPts val="0"/>
                        </a:spcAft>
                        <a:buClr>
                          <a:srgbClr val="000000"/>
                        </a:buClr>
                        <a:buSzPts val="2200"/>
                        <a:buFont typeface="Arial"/>
                        <a:buNone/>
                      </a:pPr>
                      <a:r>
                        <a:t/>
                      </a:r>
                      <a:endParaRPr sz="2200" u="none" cap="none" strike="noStrike">
                        <a:solidFill>
                          <a:schemeClr val="dk1"/>
                        </a:solidFill>
                        <a:latin typeface="Calibri"/>
                        <a:ea typeface="Calibri"/>
                        <a:cs typeface="Calibri"/>
                        <a:sym typeface="Calibri"/>
                      </a:endParaRPr>
                    </a:p>
                    <a:p>
                      <a:pPr indent="-342900" lvl="0" marL="342900" marR="0" rtl="0" algn="ctr">
                        <a:lnSpc>
                          <a:spcPct val="100000"/>
                        </a:lnSpc>
                        <a:spcBef>
                          <a:spcPts val="0"/>
                        </a:spcBef>
                        <a:spcAft>
                          <a:spcPts val="0"/>
                        </a:spcAft>
                        <a:buClr>
                          <a:schemeClr val="dk1"/>
                        </a:buClr>
                        <a:buSzPts val="2000"/>
                        <a:buFont typeface="Noto Sans Symbols"/>
                        <a:buChar char="✔"/>
                      </a:pPr>
                      <a:r>
                        <a:rPr i="1" lang="en-GB" sz="2000"/>
                        <a:t>(Spuntare indica le azioni già attuate e numerare le altre azioni in ordine di priorità)</a:t>
                      </a:r>
                      <a:endParaRPr i="1" sz="2200" u="none" cap="none" strike="noStrike">
                        <a:solidFill>
                          <a:schemeClr val="dk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68300" lvl="0" marL="457200" rtl="0" algn="l">
                        <a:lnSpc>
                          <a:spcPct val="115000"/>
                        </a:lnSpc>
                        <a:spcBef>
                          <a:spcPts val="0"/>
                        </a:spcBef>
                        <a:spcAft>
                          <a:spcPts val="0"/>
                        </a:spcAft>
                        <a:buClr>
                          <a:schemeClr val="dk1"/>
                        </a:buClr>
                        <a:buSzPts val="2200"/>
                        <a:buChar char="•"/>
                      </a:pPr>
                      <a:r>
                        <a:rPr lang="en-GB" sz="2200"/>
                        <a:t>Usa acqua e prodotti per la pulizia ecologici</a:t>
                      </a:r>
                      <a:endParaRPr sz="2200"/>
                    </a:p>
                    <a:p>
                      <a:pPr indent="-368300" lvl="0" marL="457200" rtl="0" algn="l">
                        <a:lnSpc>
                          <a:spcPct val="115000"/>
                        </a:lnSpc>
                        <a:spcBef>
                          <a:spcPts val="0"/>
                        </a:spcBef>
                        <a:spcAft>
                          <a:spcPts val="0"/>
                        </a:spcAft>
                        <a:buClr>
                          <a:schemeClr val="dk1"/>
                        </a:buClr>
                        <a:buSzPts val="2200"/>
                        <a:buChar char="•"/>
                      </a:pPr>
                      <a:r>
                        <a:rPr lang="en-GB" sz="2200"/>
                        <a:t>Non usare prodotti chimici che possono danneggiare i corsi d'acqua locali?</a:t>
                      </a:r>
                      <a:endParaRPr sz="2200"/>
                    </a:p>
                    <a:p>
                      <a:pPr indent="-368300" lvl="0" marL="457200" rtl="0" algn="l">
                        <a:lnSpc>
                          <a:spcPct val="115000"/>
                        </a:lnSpc>
                        <a:spcBef>
                          <a:spcPts val="0"/>
                        </a:spcBef>
                        <a:spcAft>
                          <a:spcPts val="0"/>
                        </a:spcAft>
                        <a:buClr>
                          <a:schemeClr val="dk1"/>
                        </a:buClr>
                        <a:buSzPts val="2200"/>
                        <a:buFont typeface="Calibri"/>
                        <a:buAutoNum type="arabicPeriod"/>
                      </a:pPr>
                      <a:r>
                        <a:rPr lang="en-GB" sz="2200"/>
                        <a:t>Utilizzare un servizio di biancheria che rispetti l'ambiente</a:t>
                      </a:r>
                      <a:endParaRPr sz="2200"/>
                    </a:p>
                    <a:p>
                      <a:pPr indent="-368300" lvl="0" marL="457200" rtl="0" algn="l">
                        <a:lnSpc>
                          <a:spcPct val="115000"/>
                        </a:lnSpc>
                        <a:spcBef>
                          <a:spcPts val="0"/>
                        </a:spcBef>
                        <a:spcAft>
                          <a:spcPts val="0"/>
                        </a:spcAft>
                        <a:buClr>
                          <a:schemeClr val="dk1"/>
                        </a:buClr>
                        <a:buSzPts val="2200"/>
                        <a:buFont typeface="Calibri"/>
                        <a:buAutoNum type="arabicPeriod"/>
                      </a:pPr>
                      <a:r>
                        <a:rPr lang="en-GB" sz="2200"/>
                        <a:t>Utilizza metodi di pulizia rispettosi dell'ambiente, ad esempio prodotti o cicli di lavaggio più brevi.</a:t>
                      </a:r>
                      <a:endParaRPr sz="2200"/>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95900">
                <a:tc>
                  <a:txBody>
                    <a:bodyPr/>
                    <a:lstStyle/>
                    <a:p>
                      <a:pPr indent="0" lvl="0" marL="0" marR="0" rtl="0" algn="ctr">
                        <a:lnSpc>
                          <a:spcPct val="100000"/>
                        </a:lnSpc>
                        <a:spcBef>
                          <a:spcPts val="0"/>
                        </a:spcBef>
                        <a:spcAft>
                          <a:spcPts val="0"/>
                        </a:spcAft>
                        <a:buClr>
                          <a:schemeClr val="dk1"/>
                        </a:buClr>
                        <a:buSzPts val="2200"/>
                        <a:buFont typeface="Calibri"/>
                        <a:buNone/>
                      </a:pPr>
                      <a:r>
                        <a:rPr b="1" lang="en-GB" sz="2200"/>
                        <a:t>Investire e proteggere le comunità locali Priorità</a:t>
                      </a:r>
                      <a:endParaRPr sz="1400" u="none" cap="none" strike="noStrike"/>
                    </a:p>
                    <a:p>
                      <a:pPr indent="0" lvl="0" marL="0" marR="0" rtl="0" algn="ctr">
                        <a:lnSpc>
                          <a:spcPct val="100000"/>
                        </a:lnSpc>
                        <a:spcBef>
                          <a:spcPts val="0"/>
                        </a:spcBef>
                        <a:spcAft>
                          <a:spcPts val="0"/>
                        </a:spcAft>
                        <a:buClr>
                          <a:srgbClr val="000000"/>
                        </a:buClr>
                        <a:buSzPts val="2200"/>
                        <a:buFont typeface="Arial"/>
                        <a:buNone/>
                      </a:pPr>
                      <a:r>
                        <a:rPr lang="en-GB" sz="2200" u="none" cap="none" strike="noStrike"/>
                        <a:t> </a:t>
                      </a:r>
                      <a:endParaRPr sz="1400" u="none" cap="none" strike="noStrike"/>
                    </a:p>
                    <a:p>
                      <a:pPr indent="-203200" lvl="0" marL="342900" marR="0" rtl="0" algn="ctr">
                        <a:lnSpc>
                          <a:spcPct val="100000"/>
                        </a:lnSpc>
                        <a:spcBef>
                          <a:spcPts val="0"/>
                        </a:spcBef>
                        <a:spcAft>
                          <a:spcPts val="0"/>
                        </a:spcAft>
                        <a:buClr>
                          <a:schemeClr val="dk1"/>
                        </a:buClr>
                        <a:buSzPts val="2200"/>
                        <a:buFont typeface="Noto Sans Symbols"/>
                        <a:buNone/>
                      </a:pPr>
                      <a:r>
                        <a:t/>
                      </a:r>
                      <a:endParaRPr sz="2200" u="none" cap="none" strike="noStrike">
                        <a:latin typeface="Calibri"/>
                        <a:ea typeface="Calibri"/>
                        <a:cs typeface="Calibri"/>
                        <a:sym typeface="Calibri"/>
                      </a:endParaRPr>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Arial"/>
                        <a:buChar char="•"/>
                      </a:pPr>
                      <a:r>
                        <a:rPr lang="en-GB" sz="2200"/>
                        <a:t>Contribuire a proteggere i corsi d'acqua e gli ambienti locali</a:t>
                      </a:r>
                      <a:endParaRPr sz="1400" u="none" cap="none" strike="noStrike"/>
                    </a:p>
                    <a:p>
                      <a:pPr indent="-368300" lvl="0" marL="457200" rtl="0" algn="l">
                        <a:lnSpc>
                          <a:spcPct val="115000"/>
                        </a:lnSpc>
                        <a:spcBef>
                          <a:spcPts val="0"/>
                        </a:spcBef>
                        <a:spcAft>
                          <a:spcPts val="0"/>
                        </a:spcAft>
                        <a:buClr>
                          <a:schemeClr val="dk1"/>
                        </a:buClr>
                        <a:buSzPts val="2200"/>
                        <a:buFont typeface="Calibri"/>
                        <a:buAutoNum type="arabicPeriod"/>
                      </a:pPr>
                      <a:r>
                        <a:rPr lang="en-GB" sz="2200"/>
                        <a:t>Fai volontariato o fai parte di un gruppo responsabile di progetti/eventi locali ecocompatibili</a:t>
                      </a:r>
                      <a:endParaRPr sz="2200"/>
                    </a:p>
                    <a:p>
                      <a:pPr indent="-368300" lvl="0" marL="457200" rtl="0" algn="l">
                        <a:lnSpc>
                          <a:spcPct val="115000"/>
                        </a:lnSpc>
                        <a:spcBef>
                          <a:spcPts val="0"/>
                        </a:spcBef>
                        <a:spcAft>
                          <a:spcPts val="0"/>
                        </a:spcAft>
                        <a:buClr>
                          <a:schemeClr val="dk1"/>
                        </a:buClr>
                        <a:buSzPts val="2200"/>
                        <a:buFont typeface="Calibri"/>
                        <a:buAutoNum type="arabicPeriod"/>
                      </a:pPr>
                      <a:r>
                        <a:rPr lang="en-GB" sz="2200"/>
                        <a:t>Condividi i prodotti in eccesso con la tua comunità locale o con i tuoi visitatori</a:t>
                      </a:r>
                      <a:endParaRPr sz="2200"/>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lnSpc>
                          <a:spcPct val="100000"/>
                        </a:lnSpc>
                        <a:spcBef>
                          <a:spcPts val="0"/>
                        </a:spcBef>
                        <a:spcAft>
                          <a:spcPts val="0"/>
                        </a:spcAft>
                        <a:buClr>
                          <a:srgbClr val="000000"/>
                        </a:buClr>
                        <a:buSzPts val="2200"/>
                        <a:buFont typeface="Arial"/>
                        <a:buNone/>
                      </a:pPr>
                      <a:r>
                        <a:rPr b="1" lang="en-GB" sz="2200"/>
                        <a:t>Impatto sull'ambiente</a:t>
                      </a:r>
                      <a:endParaRPr b="1"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Arial"/>
                        <a:buChar char="•"/>
                      </a:pPr>
                      <a:r>
                        <a:rPr lang="en-GB" sz="2200"/>
                        <a:t>Gestisci le acque reflue e sappi dove vanno a finire</a:t>
                      </a:r>
                      <a:endParaRPr sz="1400" u="none" cap="none" strike="noStrike"/>
                    </a:p>
                    <a:p>
                      <a:pPr indent="-368300" lvl="0" marL="457200" rtl="0" algn="l">
                        <a:lnSpc>
                          <a:spcPct val="115000"/>
                        </a:lnSpc>
                        <a:spcBef>
                          <a:spcPts val="0"/>
                        </a:spcBef>
                        <a:spcAft>
                          <a:spcPts val="0"/>
                        </a:spcAft>
                        <a:buClr>
                          <a:schemeClr val="dk1"/>
                        </a:buClr>
                        <a:buSzPts val="2200"/>
                        <a:buFont typeface="Calibri"/>
                        <a:buAutoNum type="arabicPeriod"/>
                      </a:pPr>
                      <a:r>
                        <a:rPr lang="en-GB" sz="2200"/>
                        <a:t>Incoraggia il tuo personale a fare car pooling o a usare i mezzi pubblici.</a:t>
                      </a:r>
                      <a:endParaRPr sz="2200"/>
                    </a:p>
                    <a:p>
                      <a:pPr indent="-368300" lvl="0" marL="457200" rtl="0" algn="l">
                        <a:lnSpc>
                          <a:spcPct val="115000"/>
                        </a:lnSpc>
                        <a:spcBef>
                          <a:spcPts val="0"/>
                        </a:spcBef>
                        <a:spcAft>
                          <a:spcPts val="0"/>
                        </a:spcAft>
                        <a:buClr>
                          <a:schemeClr val="dk1"/>
                        </a:buClr>
                        <a:buSzPts val="2200"/>
                        <a:buFont typeface="Calibri"/>
                        <a:buAutoNum type="arabicPeriod"/>
                      </a:pPr>
                      <a:r>
                        <a:rPr lang="en-GB" sz="2200"/>
                        <a:t>Fornisci biciclette al personale</a:t>
                      </a:r>
                      <a:endParaRPr sz="2200"/>
                    </a:p>
                    <a:p>
                      <a:pPr indent="-368300" lvl="0" marL="457200" rtl="0" algn="l">
                        <a:lnSpc>
                          <a:spcPct val="115000"/>
                        </a:lnSpc>
                        <a:spcBef>
                          <a:spcPts val="0"/>
                        </a:spcBef>
                        <a:spcAft>
                          <a:spcPts val="0"/>
                        </a:spcAft>
                        <a:buClr>
                          <a:schemeClr val="dk1"/>
                        </a:buClr>
                        <a:buSzPts val="2200"/>
                        <a:buFont typeface="Calibri"/>
                        <a:buAutoNum type="arabicPeriod"/>
                      </a:pPr>
                      <a:r>
                        <a:rPr lang="en-GB" sz="2200"/>
                        <a:t>Utilizza acqua riciclata per la pulizia dei macchinari, degli edifici, ecc.</a:t>
                      </a:r>
                      <a:endParaRPr sz="2200"/>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6347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a:t>Conservazione/riduzione dell'acqua, dei rifiuti e dell'energia</a:t>
                      </a:r>
                      <a:endParaRPr sz="22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68300" lvl="0" marL="457200" rtl="0" algn="l">
                        <a:lnSpc>
                          <a:spcPct val="115000"/>
                        </a:lnSpc>
                        <a:spcBef>
                          <a:spcPts val="0"/>
                        </a:spcBef>
                        <a:spcAft>
                          <a:spcPts val="0"/>
                        </a:spcAft>
                        <a:buClr>
                          <a:schemeClr val="dk1"/>
                        </a:buClr>
                        <a:buSzPts val="2200"/>
                        <a:buChar char="•"/>
                      </a:pPr>
                      <a:r>
                        <a:rPr lang="en-GB" sz="2200"/>
                        <a:t>Utilizza un'illuminazione a basso consumo energetico, con sensori di luce</a:t>
                      </a:r>
                      <a:endParaRPr sz="2200"/>
                    </a:p>
                    <a:p>
                      <a:pPr indent="-368300" lvl="0" marL="457200" rtl="0" algn="l">
                        <a:lnSpc>
                          <a:spcPct val="115000"/>
                        </a:lnSpc>
                        <a:spcBef>
                          <a:spcPts val="0"/>
                        </a:spcBef>
                        <a:spcAft>
                          <a:spcPts val="0"/>
                        </a:spcAft>
                        <a:buClr>
                          <a:schemeClr val="dk1"/>
                        </a:buClr>
                        <a:buSzPts val="2200"/>
                        <a:buChar char="•"/>
                      </a:pPr>
                      <a:r>
                        <a:rPr lang="en-GB" sz="2200"/>
                        <a:t>Risparmia l'acqua piovana e usa bagni a doppio scarico</a:t>
                      </a:r>
                      <a:endParaRPr sz="2200"/>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25"/>
          <p:cNvSpPr txBox="1"/>
          <p:nvPr>
            <p:ph idx="2" type="body"/>
          </p:nvPr>
        </p:nvSpPr>
        <p:spPr>
          <a:xfrm>
            <a:off x="559169" y="122704"/>
            <a:ext cx="11073661" cy="582221"/>
          </a:xfrm>
          <a:prstGeom prst="rect">
            <a:avLst/>
          </a:prstGeom>
          <a:noFill/>
          <a:ln>
            <a:noFill/>
          </a:ln>
        </p:spPr>
        <p:txBody>
          <a:bodyPr anchorCtr="0" anchor="ctr" bIns="45700" lIns="91425" spcFirstLastPara="1" rIns="91425" wrap="square" tIns="45700">
            <a:normAutofit fontScale="92500"/>
          </a:bodyPr>
          <a:lstStyle/>
          <a:p>
            <a:pPr indent="0" lvl="0" marL="0" rtl="0" algn="ctr">
              <a:lnSpc>
                <a:spcPct val="90000"/>
              </a:lnSpc>
              <a:spcBef>
                <a:spcPts val="0"/>
              </a:spcBef>
              <a:spcAft>
                <a:spcPts val="0"/>
              </a:spcAft>
              <a:buClr>
                <a:srgbClr val="0070C0"/>
              </a:buClr>
              <a:buSzPct val="100000"/>
              <a:buNone/>
            </a:pPr>
            <a:r>
              <a:rPr b="1" lang="en-GB" sz="3200">
                <a:solidFill>
                  <a:srgbClr val="0070C0"/>
                </a:solidFill>
              </a:rPr>
              <a:t>PARTE 3 Foglio di lavoro </a:t>
            </a:r>
            <a:r>
              <a:rPr lang="en-GB" sz="3200"/>
              <a:t>per l'elenco delle azioni prioritarie</a:t>
            </a:r>
            <a:r>
              <a:rPr b="1" lang="en-GB" sz="3200">
                <a:solidFill>
                  <a:srgbClr val="0070C0"/>
                </a:solidFill>
              </a:rPr>
              <a:t> ESERCIZIO</a:t>
            </a:r>
            <a:endParaRPr sz="3200">
              <a:solidFill>
                <a:srgbClr val="0070C0"/>
              </a:solidFill>
            </a:endParaRPr>
          </a:p>
        </p:txBody>
      </p:sp>
      <p:graphicFrame>
        <p:nvGraphicFramePr>
          <p:cNvPr id="1015" name="Google Shape;1015;p25"/>
          <p:cNvGraphicFramePr/>
          <p:nvPr/>
        </p:nvGraphicFramePr>
        <p:xfrm>
          <a:off x="1" y="779391"/>
          <a:ext cx="3000000" cy="3000000"/>
        </p:xfrm>
        <a:graphic>
          <a:graphicData uri="http://schemas.openxmlformats.org/drawingml/2006/table">
            <a:tbl>
              <a:tblPr bandRow="1">
                <a:noFill/>
                <a:tableStyleId>{EE53DA99-DF94-42C3-93EA-156158BA0EF4}</a:tableStyleId>
              </a:tblPr>
              <a:tblGrid>
                <a:gridCol w="4067000"/>
                <a:gridCol w="8125000"/>
              </a:tblGrid>
              <a:tr h="132975">
                <a:tc>
                  <a:txBody>
                    <a:bodyPr/>
                    <a:lstStyle/>
                    <a:p>
                      <a:pPr indent="0" lvl="0" marL="0" marR="0" rtl="0" algn="ctr">
                        <a:lnSpc>
                          <a:spcPct val="100000"/>
                        </a:lnSpc>
                        <a:spcBef>
                          <a:spcPts val="0"/>
                        </a:spcBef>
                        <a:spcAft>
                          <a:spcPts val="0"/>
                        </a:spcAft>
                        <a:buClr>
                          <a:srgbClr val="000000"/>
                        </a:buClr>
                        <a:buSzPts val="2200"/>
                        <a:buFont typeface="Arial"/>
                        <a:buNone/>
                      </a:pPr>
                      <a:r>
                        <a:t/>
                      </a:r>
                      <a:endParaRPr b="1" sz="2200" u="none" cap="none" strike="noStrike">
                        <a:solidFill>
                          <a:schemeClr val="lt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a:solidFill>
                            <a:schemeClr val="lt1"/>
                          </a:solidFill>
                        </a:rPr>
                        <a:t>Spunta il più possibile</a:t>
                      </a: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r>
              <a:tr h="741275">
                <a:tc>
                  <a:txBody>
                    <a:bodyPr/>
                    <a:lstStyle/>
                    <a:p>
                      <a:pPr indent="0" lvl="0" marL="0" marR="0" rtl="0" algn="ctr">
                        <a:lnSpc>
                          <a:spcPct val="100000"/>
                        </a:lnSpc>
                        <a:spcBef>
                          <a:spcPts val="0"/>
                        </a:spcBef>
                        <a:spcAft>
                          <a:spcPts val="0"/>
                        </a:spcAft>
                        <a:buClr>
                          <a:srgbClr val="000000"/>
                        </a:buClr>
                        <a:buSzPts val="2200"/>
                        <a:buFont typeface="Arial"/>
                        <a:buNone/>
                      </a:pPr>
                      <a:r>
                        <a:rPr b="1" lang="en-GB" sz="2200"/>
                        <a:t>Potenziale impatto dell'attività sull'ambiente</a:t>
                      </a:r>
                      <a:endParaRPr b="1"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Noto Sans Symbols"/>
                        <a:buChar char="✔"/>
                      </a:pPr>
                      <a:r>
                        <a:rPr lang="en-GB" sz="2200" u="none" cap="none" strike="noStrike">
                          <a:latin typeface="Calibri"/>
                          <a:ea typeface="Calibri"/>
                          <a:cs typeface="Calibri"/>
                          <a:sym typeface="Calibri"/>
                        </a:rPr>
                        <a:t>Xx</a:t>
                      </a:r>
                      <a:endParaRPr sz="2200" u="none" cap="none" strike="noStrike">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200"/>
                        <a:buFont typeface="Calibri"/>
                        <a:buAutoNum type="arabicPeriod"/>
                      </a:pPr>
                      <a:r>
                        <a:rPr lang="en-GB" sz="2200" u="none" cap="none" strike="noStrike">
                          <a:latin typeface="Calibri"/>
                          <a:ea typeface="Calibri"/>
                          <a:cs typeface="Calibri"/>
                          <a:sym typeface="Calibri"/>
                        </a:rPr>
                        <a:t>xxx</a:t>
                      </a: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lnSpc>
                          <a:spcPct val="100000"/>
                        </a:lnSpc>
                        <a:spcBef>
                          <a:spcPts val="0"/>
                        </a:spcBef>
                        <a:spcAft>
                          <a:spcPts val="0"/>
                        </a:spcAft>
                        <a:buClr>
                          <a:srgbClr val="000000"/>
                        </a:buClr>
                        <a:buSzPts val="2200"/>
                        <a:buFont typeface="Arial"/>
                        <a:buNone/>
                      </a:pPr>
                      <a:r>
                        <a:rPr b="1" lang="en-GB" sz="2200"/>
                        <a:t>Priorità agli sprechi d'acqua</a:t>
                      </a:r>
                      <a:endParaRPr i="1" sz="2200" u="none" cap="none" strike="noStrike">
                        <a:solidFill>
                          <a:schemeClr val="dk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Noto Sans Symbols"/>
                        <a:buChar char="✔"/>
                      </a:pPr>
                      <a:r>
                        <a:rPr lang="en-GB" sz="2200" u="none" cap="none" strike="noStrike">
                          <a:latin typeface="Calibri"/>
                          <a:ea typeface="Calibri"/>
                          <a:cs typeface="Calibri"/>
                          <a:sym typeface="Calibri"/>
                        </a:rPr>
                        <a:t>Xx</a:t>
                      </a:r>
                      <a:endParaRPr sz="2200" u="none" cap="none" strike="noStrike">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200"/>
                        <a:buFont typeface="Calibri"/>
                        <a:buAutoNum type="arabicPeriod"/>
                      </a:pPr>
                      <a:r>
                        <a:rPr lang="en-GB" sz="2200" u="none" cap="none" strike="noStrike">
                          <a:latin typeface="Calibri"/>
                          <a:ea typeface="Calibri"/>
                          <a:cs typeface="Calibri"/>
                          <a:sym typeface="Calibri"/>
                        </a:rPr>
                        <a:t>xxx</a:t>
                      </a: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959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a:t>Investire e proteggere le priorità delle comunità locali</a:t>
                      </a:r>
                      <a:endParaRPr sz="2200" u="none" cap="none" strike="noStrike">
                        <a:latin typeface="Calibri"/>
                        <a:ea typeface="Calibri"/>
                        <a:cs typeface="Calibri"/>
                        <a:sym typeface="Calibri"/>
                      </a:endParaRPr>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Noto Sans Symbols"/>
                        <a:buChar char="✔"/>
                      </a:pPr>
                      <a:r>
                        <a:rPr lang="en-GB" sz="2200" u="none" cap="none" strike="noStrike">
                          <a:latin typeface="Calibri"/>
                          <a:ea typeface="Calibri"/>
                          <a:cs typeface="Calibri"/>
                          <a:sym typeface="Calibri"/>
                        </a:rPr>
                        <a:t>Xx</a:t>
                      </a:r>
                      <a:endParaRPr sz="2200" u="none" cap="none" strike="noStrike">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200"/>
                        <a:buFont typeface="Calibri"/>
                        <a:buAutoNum type="arabicPeriod"/>
                      </a:pPr>
                      <a:r>
                        <a:rPr lang="en-GB" sz="2200" u="none" cap="none" strike="noStrike">
                          <a:latin typeface="Calibri"/>
                          <a:ea typeface="Calibri"/>
                          <a:cs typeface="Calibri"/>
                          <a:sym typeface="Calibri"/>
                        </a:rPr>
                        <a:t>xxx</a:t>
                      </a:r>
                      <a:endParaRPr sz="1400" u="none" cap="none" strike="noStrike"/>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lnSpc>
                          <a:spcPct val="100000"/>
                        </a:lnSpc>
                        <a:spcBef>
                          <a:spcPts val="0"/>
                        </a:spcBef>
                        <a:spcAft>
                          <a:spcPts val="0"/>
                        </a:spcAft>
                        <a:buClr>
                          <a:srgbClr val="000000"/>
                        </a:buClr>
                        <a:buSzPts val="2200"/>
                        <a:buFont typeface="Arial"/>
                        <a:buNone/>
                      </a:pPr>
                      <a:r>
                        <a:rPr b="1" lang="en-GB" sz="2200"/>
                        <a:t>Piano di gestione energetica</a:t>
                      </a:r>
                      <a:endParaRPr b="1"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Noto Sans Symbols"/>
                        <a:buChar char="✔"/>
                      </a:pPr>
                      <a:r>
                        <a:rPr lang="en-GB" sz="2200" u="none" cap="none" strike="noStrike">
                          <a:latin typeface="Calibri"/>
                          <a:ea typeface="Calibri"/>
                          <a:cs typeface="Calibri"/>
                          <a:sym typeface="Calibri"/>
                        </a:rPr>
                        <a:t>Xx</a:t>
                      </a:r>
                      <a:endParaRPr sz="2200" u="none" cap="none" strike="noStrike">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200"/>
                        <a:buFont typeface="Calibri"/>
                        <a:buAutoNum type="arabicPeriod"/>
                      </a:pPr>
                      <a:r>
                        <a:rPr lang="en-GB" sz="2200" u="none" cap="none" strike="noStrike">
                          <a:latin typeface="Calibri"/>
                          <a:ea typeface="Calibri"/>
                          <a:cs typeface="Calibri"/>
                          <a:sym typeface="Calibri"/>
                        </a:rPr>
                        <a:t>xxx</a:t>
                      </a: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lnSpc>
                          <a:spcPct val="100000"/>
                        </a:lnSpc>
                        <a:spcBef>
                          <a:spcPts val="0"/>
                        </a:spcBef>
                        <a:spcAft>
                          <a:spcPts val="0"/>
                        </a:spcAft>
                        <a:buClr>
                          <a:srgbClr val="000000"/>
                        </a:buClr>
                        <a:buSzPts val="2200"/>
                        <a:buFont typeface="Arial"/>
                        <a:buNone/>
                      </a:pPr>
                      <a:r>
                        <a:rPr lang="en-GB" sz="2200"/>
                        <a:t>Misure</a:t>
                      </a:r>
                      <a:r>
                        <a:rPr b="1" lang="en-GB" sz="2200"/>
                        <a:t> di conservazione/riduzione dell'acqua, dei rifiuti e dell'energia</a:t>
                      </a: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Noto Sans Symbols"/>
                        <a:buChar char="✔"/>
                      </a:pPr>
                      <a:r>
                        <a:rPr lang="en-GB" sz="2200" u="none" cap="none" strike="noStrike">
                          <a:latin typeface="Calibri"/>
                          <a:ea typeface="Calibri"/>
                          <a:cs typeface="Calibri"/>
                          <a:sym typeface="Calibri"/>
                        </a:rPr>
                        <a:t>Xx</a:t>
                      </a:r>
                      <a:endParaRPr sz="2200" u="none" cap="none" strike="noStrike">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200"/>
                        <a:buFont typeface="Calibri"/>
                        <a:buAutoNum type="arabicPeriod"/>
                      </a:pPr>
                      <a:r>
                        <a:rPr lang="en-GB" sz="2200" u="none" cap="none" strike="noStrike">
                          <a:latin typeface="Calibri"/>
                          <a:ea typeface="Calibri"/>
                          <a:cs typeface="Calibri"/>
                          <a:sym typeface="Calibri"/>
                        </a:rPr>
                        <a:t>xxx</a:t>
                      </a: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lnSpc>
                          <a:spcPct val="100000"/>
                        </a:lnSpc>
                        <a:spcBef>
                          <a:spcPts val="0"/>
                        </a:spcBef>
                        <a:spcAft>
                          <a:spcPts val="0"/>
                        </a:spcAft>
                        <a:buClr>
                          <a:srgbClr val="000000"/>
                        </a:buClr>
                        <a:buSzPts val="2200"/>
                        <a:buFont typeface="Arial"/>
                        <a:buNone/>
                      </a:pPr>
                      <a:r>
                        <a:rPr b="1" lang="en-GB" sz="2200"/>
                        <a:t>Informare gli ospiti e formare il personale </a:t>
                      </a:r>
                      <a:r>
                        <a:rPr lang="en-GB" sz="2200"/>
                        <a:t>sulle tue ambizioni ambientali</a:t>
                      </a:r>
                      <a:endParaRPr sz="2200" u="none" cap="none" strike="noStrike">
                        <a:solidFill>
                          <a:srgbClr val="184258"/>
                        </a:solidFill>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Noto Sans Symbols"/>
                        <a:buChar char="✔"/>
                      </a:pPr>
                      <a:r>
                        <a:rPr lang="en-GB" sz="2200" u="none" cap="none" strike="noStrike">
                          <a:latin typeface="Calibri"/>
                          <a:ea typeface="Calibri"/>
                          <a:cs typeface="Calibri"/>
                          <a:sym typeface="Calibri"/>
                        </a:rPr>
                        <a:t>Xx</a:t>
                      </a:r>
                      <a:endParaRPr sz="2200" u="none" cap="none" strike="noStrike">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200"/>
                        <a:buFont typeface="Calibri"/>
                        <a:buAutoNum type="arabicPeriod"/>
                      </a:pPr>
                      <a:r>
                        <a:rPr lang="en-GB" sz="2200" u="none" cap="none" strike="noStrike">
                          <a:latin typeface="Calibri"/>
                          <a:ea typeface="Calibri"/>
                          <a:cs typeface="Calibri"/>
                          <a:sym typeface="Calibri"/>
                        </a:rPr>
                        <a:t>xxx</a:t>
                      </a: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lnSpc>
                          <a:spcPct val="100000"/>
                        </a:lnSpc>
                        <a:spcBef>
                          <a:spcPts val="0"/>
                        </a:spcBef>
                        <a:spcAft>
                          <a:spcPts val="0"/>
                        </a:spcAft>
                        <a:buClr>
                          <a:srgbClr val="000000"/>
                        </a:buClr>
                        <a:buSzPts val="2200"/>
                        <a:buFont typeface="Arial"/>
                        <a:buNone/>
                      </a:pPr>
                      <a:r>
                        <a:rPr b="1" lang="en-GB" sz="2200"/>
                        <a:t>Politica di fornitori/fornitori</a:t>
                      </a:r>
                      <a:endParaRPr b="1" sz="22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Noto Sans Symbols"/>
                        <a:buChar char="✔"/>
                      </a:pPr>
                      <a:r>
                        <a:rPr lang="en-GB" sz="2200" u="none" cap="none" strike="noStrike">
                          <a:latin typeface="Calibri"/>
                          <a:ea typeface="Calibri"/>
                          <a:cs typeface="Calibri"/>
                          <a:sym typeface="Calibri"/>
                        </a:rPr>
                        <a:t>Xx</a:t>
                      </a:r>
                      <a:endParaRPr sz="2200" u="none" cap="none" strike="noStrike">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200"/>
                        <a:buFont typeface="Calibri"/>
                        <a:buAutoNum type="arabicPeriod"/>
                      </a:pPr>
                      <a:r>
                        <a:rPr lang="en-GB" sz="2200" u="none" cap="none" strike="noStrike">
                          <a:latin typeface="Calibri"/>
                          <a:ea typeface="Calibri"/>
                          <a:cs typeface="Calibri"/>
                          <a:sym typeface="Calibri"/>
                        </a:rPr>
                        <a:t>xxx</a:t>
                      </a: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26"/>
          <p:cNvSpPr txBox="1"/>
          <p:nvPr>
            <p:ph idx="5" type="body"/>
          </p:nvPr>
        </p:nvSpPr>
        <p:spPr>
          <a:xfrm>
            <a:off x="7488263" y="3062110"/>
            <a:ext cx="4703737" cy="1795469"/>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None/>
            </a:pPr>
            <a:r>
              <a:rPr lang="en-GB"/>
              <a:t>Ora preparati a passare al </a:t>
            </a:r>
            <a:endParaRPr/>
          </a:p>
          <a:p>
            <a:pPr indent="0" lvl="0" marL="0" rtl="0" algn="l">
              <a:lnSpc>
                <a:spcPct val="115000"/>
              </a:lnSpc>
              <a:spcBef>
                <a:spcPts val="0"/>
              </a:spcBef>
              <a:spcAft>
                <a:spcPts val="0"/>
              </a:spcAft>
              <a:buNone/>
            </a:pPr>
            <a:r>
              <a:rPr b="1" lang="en-GB"/>
              <a:t>Modulo 5 Attirare i clienti</a:t>
            </a:r>
            <a:endParaRPr b="1"/>
          </a:p>
          <a:p>
            <a:pPr indent="0" lvl="0" marL="0" rtl="0" algn="l">
              <a:lnSpc>
                <a:spcPct val="90000"/>
              </a:lnSpc>
              <a:spcBef>
                <a:spcPts val="600"/>
              </a:spcBef>
              <a:spcAft>
                <a:spcPts val="0"/>
              </a:spcAft>
              <a:buClr>
                <a:schemeClr val="lt1"/>
              </a:buClr>
              <a:buSzPts val="2800"/>
              <a:buNone/>
            </a:pPr>
            <a:r>
              <a:t/>
            </a:r>
            <a:endParaRPr/>
          </a:p>
        </p:txBody>
      </p:sp>
      <p:sp>
        <p:nvSpPr>
          <p:cNvPr id="1021" name="Google Shape;1021;p26"/>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GB"/>
              <a:t>Ben fatto!</a:t>
            </a:r>
            <a:endParaRPr/>
          </a:p>
        </p:txBody>
      </p:sp>
      <p:sp>
        <p:nvSpPr>
          <p:cNvPr id="1022" name="Google Shape;1022;p26"/>
          <p:cNvSpPr/>
          <p:nvPr/>
        </p:nvSpPr>
        <p:spPr>
          <a:xfrm>
            <a:off x="6006353" y="5726524"/>
            <a:ext cx="335329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chemeClr val="lt1"/>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1023" name="Google Shape;1023;p26"/>
          <p:cNvSpPr txBox="1"/>
          <p:nvPr/>
        </p:nvSpPr>
        <p:spPr>
          <a:xfrm>
            <a:off x="237069" y="1958538"/>
            <a:ext cx="3195600" cy="837300"/>
          </a:xfrm>
          <a:prstGeom prst="rect">
            <a:avLst/>
          </a:prstGeom>
          <a:noFill/>
          <a:ln>
            <a:noFill/>
          </a:ln>
        </p:spPr>
        <p:txBody>
          <a:bodyPr anchorCtr="0" anchor="ctr" bIns="45700" lIns="91425" spcFirstLastPara="1" rIns="91425" wrap="square" tIns="45700">
            <a:normAutofit/>
          </a:bodyPr>
          <a:lstStyle/>
          <a:p>
            <a:pPr indent="0" lvl="0" marL="0" marR="0" rtl="0" algn="l">
              <a:lnSpc>
                <a:spcPct val="80000"/>
              </a:lnSpc>
              <a:spcBef>
                <a:spcPts val="0"/>
              </a:spcBef>
              <a:spcAft>
                <a:spcPts val="0"/>
              </a:spcAft>
              <a:buClr>
                <a:srgbClr val="000000"/>
              </a:buClr>
              <a:buSzPts val="3000"/>
              <a:buFont typeface="Arial"/>
              <a:buNone/>
            </a:pPr>
            <a:r>
              <a:rPr b="1" lang="en-GB" sz="2600">
                <a:solidFill>
                  <a:srgbClr val="1B728D"/>
                </a:solidFill>
                <a:latin typeface="Calibri"/>
                <a:ea typeface="Calibri"/>
                <a:cs typeface="Calibri"/>
                <a:sym typeface="Calibri"/>
              </a:rPr>
              <a:t>Collegamenti a PEAK:</a:t>
            </a:r>
            <a:endParaRPr b="1" i="0" sz="2600" u="none" cap="none" strike="noStrike">
              <a:solidFill>
                <a:srgbClr val="1B728D"/>
              </a:solidFill>
              <a:latin typeface="Calibri"/>
              <a:ea typeface="Calibri"/>
              <a:cs typeface="Calibri"/>
              <a:sym typeface="Calibri"/>
            </a:endParaRPr>
          </a:p>
        </p:txBody>
      </p:sp>
      <p:sp>
        <p:nvSpPr>
          <p:cNvPr id="1024" name="Google Shape;1024;p26"/>
          <p:cNvSpPr/>
          <p:nvPr/>
        </p:nvSpPr>
        <p:spPr>
          <a:xfrm>
            <a:off x="539250" y="5049300"/>
            <a:ext cx="245400" cy="434025"/>
          </a:xfrm>
          <a:custGeom>
            <a:rect b="b" l="l" r="r" t="t"/>
            <a:pathLst>
              <a:path extrusionOk="0" h="257" w="146">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025" name="Google Shape;1025;p26"/>
          <p:cNvSpPr txBox="1"/>
          <p:nvPr/>
        </p:nvSpPr>
        <p:spPr>
          <a:xfrm>
            <a:off x="790425" y="2672650"/>
            <a:ext cx="5739300" cy="281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400"/>
              <a:buFont typeface="Arial"/>
              <a:buNone/>
            </a:pPr>
            <a:r>
              <a:rPr b="1" i="0" lang="en-GB" sz="1400" u="none" cap="none" strike="noStrike">
                <a:solidFill>
                  <a:srgbClr val="323338"/>
                </a:solidFill>
                <a:highlight>
                  <a:srgbClr val="FFFFFF"/>
                </a:highlight>
                <a:latin typeface="Arial"/>
                <a:ea typeface="Arial"/>
                <a:cs typeface="Arial"/>
                <a:sym typeface="Arial"/>
              </a:rPr>
              <a:t>YouTube: </a:t>
            </a:r>
            <a:r>
              <a:rPr b="0" i="0" lang="en-GB" sz="1400" u="sng" cap="none" strike="noStrike">
                <a:solidFill>
                  <a:srgbClr val="87A66E"/>
                </a:solidFill>
                <a:highlight>
                  <a:srgbClr val="FFFFFF"/>
                </a:highlight>
                <a:latin typeface="Arial"/>
                <a:ea typeface="Arial"/>
                <a:cs typeface="Arial"/>
                <a:sym typeface="Arial"/>
                <a:hlinkClick r:id="rId3">
                  <a:extLst>
                    <a:ext uri="{A12FA001-AC4F-418D-AE19-62706E023703}">
                      <ahyp:hlinkClr val="tx"/>
                    </a:ext>
                  </a:extLst>
                </a:hlinkClick>
              </a:rPr>
              <a:t>https://www.youtube.com/@peakentrepreneurs2892/videos</a:t>
            </a:r>
            <a:endParaRPr b="0" i="0" sz="1400" u="sng" cap="none" strike="noStrike">
              <a:solidFill>
                <a:srgbClr val="87A66E"/>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323338"/>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rPr b="1" i="0" lang="en-GB" sz="1400" u="none" cap="none" strike="noStrike">
                <a:solidFill>
                  <a:srgbClr val="323338"/>
                </a:solidFill>
                <a:highlight>
                  <a:srgbClr val="FFFFFF"/>
                </a:highlight>
                <a:latin typeface="Arial"/>
                <a:ea typeface="Arial"/>
                <a:cs typeface="Arial"/>
                <a:sym typeface="Arial"/>
              </a:rPr>
              <a:t>TikTok:</a:t>
            </a:r>
            <a:r>
              <a:rPr b="0" i="0" lang="en-GB" sz="1400" u="none" cap="none" strike="noStrike">
                <a:solidFill>
                  <a:srgbClr val="323338"/>
                </a:solidFill>
                <a:highlight>
                  <a:srgbClr val="FFFFFF"/>
                </a:highlight>
                <a:latin typeface="Arial"/>
                <a:ea typeface="Arial"/>
                <a:cs typeface="Arial"/>
                <a:sym typeface="Arial"/>
              </a:rPr>
              <a:t> </a:t>
            </a:r>
            <a:r>
              <a:rPr b="0" i="0" lang="en-GB" sz="1400" u="sng" cap="none" strike="noStrike">
                <a:solidFill>
                  <a:srgbClr val="87A66E"/>
                </a:solidFill>
                <a:highlight>
                  <a:srgbClr val="FFFFFF"/>
                </a:highlight>
                <a:latin typeface="Arial"/>
                <a:ea typeface="Arial"/>
                <a:cs typeface="Arial"/>
                <a:sym typeface="Arial"/>
                <a:hlinkClick r:id="rId4">
                  <a:extLst>
                    <a:ext uri="{A12FA001-AC4F-418D-AE19-62706E023703}">
                      <ahyp:hlinkClr val="tx"/>
                    </a:ext>
                  </a:extLst>
                </a:hlinkClick>
              </a:rPr>
              <a:t>https://www.tiktok.com/@peakentrepreneurs</a:t>
            </a:r>
            <a:endParaRPr b="0" i="0" sz="1400" u="sng" cap="none" strike="noStrike">
              <a:solidFill>
                <a:srgbClr val="87A66E"/>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323338"/>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rPr b="1" i="0" lang="en-GB" sz="1400" u="none" cap="none" strike="noStrike">
                <a:solidFill>
                  <a:srgbClr val="323338"/>
                </a:solidFill>
                <a:highlight>
                  <a:srgbClr val="FFFFFF"/>
                </a:highlight>
                <a:latin typeface="Arial"/>
                <a:ea typeface="Arial"/>
                <a:cs typeface="Arial"/>
                <a:sym typeface="Arial"/>
              </a:rPr>
              <a:t>Instagram:</a:t>
            </a:r>
            <a:r>
              <a:rPr b="0" i="0" lang="en-GB" sz="1400" u="none" cap="none" strike="noStrike">
                <a:solidFill>
                  <a:srgbClr val="323338"/>
                </a:solidFill>
                <a:highlight>
                  <a:srgbClr val="FFFFFF"/>
                </a:highlight>
                <a:latin typeface="Arial"/>
                <a:ea typeface="Arial"/>
                <a:cs typeface="Arial"/>
                <a:sym typeface="Arial"/>
              </a:rPr>
              <a:t> </a:t>
            </a:r>
            <a:r>
              <a:rPr b="0" i="0" lang="en-GB" sz="1400" u="sng" cap="none" strike="noStrike">
                <a:solidFill>
                  <a:srgbClr val="87A66E"/>
                </a:solidFill>
                <a:highlight>
                  <a:srgbClr val="FFFFFF"/>
                </a:highlight>
                <a:latin typeface="Arial"/>
                <a:ea typeface="Arial"/>
                <a:cs typeface="Arial"/>
                <a:sym typeface="Arial"/>
                <a:hlinkClick r:id="rId5">
                  <a:extLst>
                    <a:ext uri="{A12FA001-AC4F-418D-AE19-62706E023703}">
                      <ahyp:hlinkClr val="tx"/>
                    </a:ext>
                  </a:extLst>
                </a:hlinkClick>
              </a:rPr>
              <a:t>https://www.instagram.com/peak.entrepreneurs/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1400"/>
              <a:buFont typeface="Arial"/>
              <a:buNone/>
            </a:pPr>
            <a:r>
              <a:rPr b="0" i="0" lang="en-GB" sz="1400" u="none" cap="none" strike="noStrike">
                <a:solidFill>
                  <a:srgbClr val="000000"/>
                </a:solidFill>
                <a:latin typeface="Arial"/>
                <a:ea typeface="Arial"/>
                <a:cs typeface="Arial"/>
                <a:sym typeface="Arial"/>
              </a:rPr>
              <a:t>Facebook: </a:t>
            </a:r>
            <a:r>
              <a:rPr b="0" i="0" lang="en-GB" sz="1400" u="sng" cap="none" strike="noStrike">
                <a:solidFill>
                  <a:srgbClr val="87A66E"/>
                </a:solidFill>
                <a:latin typeface="Arial"/>
                <a:ea typeface="Arial"/>
                <a:cs typeface="Arial"/>
                <a:sym typeface="Arial"/>
                <a:hlinkClick r:id="rId6">
                  <a:extLst>
                    <a:ext uri="{A12FA001-AC4F-418D-AE19-62706E023703}">
                      <ahyp:hlinkClr val="tx"/>
                    </a:ext>
                  </a:extLst>
                </a:hlinkClick>
              </a:rPr>
              <a:t>https://www.facebook.com/PeakEntrepreneurs</a:t>
            </a:r>
            <a:endParaRPr b="0" i="0" sz="1400" u="none" cap="none" strike="noStrike">
              <a:solidFill>
                <a:srgbClr val="000000"/>
              </a:solidFill>
              <a:latin typeface="Arial"/>
              <a:ea typeface="Arial"/>
              <a:cs typeface="Arial"/>
              <a:sym typeface="Arial"/>
            </a:endParaRPr>
          </a:p>
        </p:txBody>
      </p:sp>
      <p:pic>
        <p:nvPicPr>
          <p:cNvPr id="1026" name="Google Shape;1026;p26"/>
          <p:cNvPicPr preferRelativeResize="0"/>
          <p:nvPr/>
        </p:nvPicPr>
        <p:blipFill rotWithShape="1">
          <a:blip r:embed="rId7">
            <a:alphaModFix/>
          </a:blip>
          <a:srcRect b="0" l="0" r="0" t="0"/>
          <a:stretch/>
        </p:blipFill>
        <p:spPr>
          <a:xfrm>
            <a:off x="313274" y="4206325"/>
            <a:ext cx="434026" cy="434026"/>
          </a:xfrm>
          <a:prstGeom prst="rect">
            <a:avLst/>
          </a:prstGeom>
          <a:noFill/>
          <a:ln>
            <a:noFill/>
          </a:ln>
        </p:spPr>
      </p:pic>
      <p:pic>
        <p:nvPicPr>
          <p:cNvPr id="1027" name="Google Shape;1027;p26"/>
          <p:cNvPicPr preferRelativeResize="0"/>
          <p:nvPr/>
        </p:nvPicPr>
        <p:blipFill rotWithShape="1">
          <a:blip r:embed="rId8">
            <a:alphaModFix/>
          </a:blip>
          <a:srcRect b="0" l="0" r="0" t="0"/>
          <a:stretch/>
        </p:blipFill>
        <p:spPr>
          <a:xfrm>
            <a:off x="413174" y="3437200"/>
            <a:ext cx="386614" cy="434025"/>
          </a:xfrm>
          <a:prstGeom prst="rect">
            <a:avLst/>
          </a:prstGeom>
          <a:noFill/>
          <a:ln>
            <a:noFill/>
          </a:ln>
        </p:spPr>
      </p:pic>
      <p:pic>
        <p:nvPicPr>
          <p:cNvPr id="1028" name="Google Shape;1028;p26"/>
          <p:cNvPicPr preferRelativeResize="0"/>
          <p:nvPr/>
        </p:nvPicPr>
        <p:blipFill rotWithShape="1">
          <a:blip r:embed="rId9">
            <a:alphaModFix/>
          </a:blip>
          <a:srcRect b="0" l="0" r="0" t="0"/>
          <a:stretch/>
        </p:blipFill>
        <p:spPr>
          <a:xfrm>
            <a:off x="313275" y="2668075"/>
            <a:ext cx="530525" cy="3672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3"/>
          <p:cNvSpPr txBox="1"/>
          <p:nvPr>
            <p:ph idx="4" type="body"/>
          </p:nvPr>
        </p:nvSpPr>
        <p:spPr>
          <a:xfrm>
            <a:off x="6414900" y="2058300"/>
            <a:ext cx="5240400" cy="40827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1000"/>
              </a:spcBef>
              <a:spcAft>
                <a:spcPts val="0"/>
              </a:spcAft>
              <a:buNone/>
            </a:pPr>
            <a:r>
              <a:t/>
            </a:r>
            <a:endParaRPr sz="2000">
              <a:solidFill>
                <a:srgbClr val="434537"/>
              </a:solidFill>
            </a:endParaRPr>
          </a:p>
          <a:p>
            <a:pPr indent="-368300" lvl="0" marL="457200" rtl="0" algn="l">
              <a:lnSpc>
                <a:spcPct val="115000"/>
              </a:lnSpc>
              <a:spcBef>
                <a:spcPts val="0"/>
              </a:spcBef>
              <a:spcAft>
                <a:spcPts val="0"/>
              </a:spcAft>
              <a:buSzPts val="2200"/>
              <a:buChar char="•"/>
            </a:pPr>
            <a:r>
              <a:rPr lang="en-GB" sz="2000">
                <a:solidFill>
                  <a:srgbClr val="434537"/>
                </a:solidFill>
              </a:rPr>
              <a:t>Riconoscere perché le montagne e le imprese europee sono importanti </a:t>
            </a:r>
            <a:endParaRPr sz="2000">
              <a:solidFill>
                <a:srgbClr val="434537"/>
              </a:solidFill>
            </a:endParaRPr>
          </a:p>
          <a:p>
            <a:pPr indent="-368300" lvl="0" marL="457200" rtl="0" algn="l">
              <a:lnSpc>
                <a:spcPct val="115000"/>
              </a:lnSpc>
              <a:spcBef>
                <a:spcPts val="0"/>
              </a:spcBef>
              <a:spcAft>
                <a:spcPts val="0"/>
              </a:spcAft>
              <a:buSzPts val="2200"/>
              <a:buChar char="•"/>
            </a:pPr>
            <a:r>
              <a:rPr lang="en-GB" sz="2000">
                <a:solidFill>
                  <a:srgbClr val="434537"/>
                </a:solidFill>
              </a:rPr>
              <a:t>Identificare le opportunità sostenibili nelle aree montane</a:t>
            </a:r>
            <a:endParaRPr sz="2000">
              <a:solidFill>
                <a:srgbClr val="434537"/>
              </a:solidFill>
            </a:endParaRPr>
          </a:p>
          <a:p>
            <a:pPr indent="-368300" lvl="0" marL="457200" rtl="0" algn="l">
              <a:lnSpc>
                <a:spcPct val="115000"/>
              </a:lnSpc>
              <a:spcBef>
                <a:spcPts val="0"/>
              </a:spcBef>
              <a:spcAft>
                <a:spcPts val="0"/>
              </a:spcAft>
              <a:buSzPts val="2200"/>
              <a:buChar char="•"/>
            </a:pPr>
            <a:r>
              <a:rPr lang="en-GB" sz="2000">
                <a:solidFill>
                  <a:srgbClr val="434537"/>
                </a:solidFill>
              </a:rPr>
              <a:t>e lasciarsi ispirare da</a:t>
            </a:r>
            <a:r>
              <a:rPr lang="en-GB" sz="2000">
                <a:solidFill>
                  <a:srgbClr val="0070C0"/>
                </a:solidFill>
              </a:rPr>
              <a:t> casi di studio sulle migliori pratiche di sostenibilità in montagna</a:t>
            </a:r>
            <a:endParaRPr sz="2000">
              <a:solidFill>
                <a:srgbClr val="434537"/>
              </a:solidFill>
            </a:endParaRPr>
          </a:p>
          <a:p>
            <a:pPr indent="0" lvl="0" marL="228600" rtl="0" algn="just">
              <a:lnSpc>
                <a:spcPct val="90000"/>
              </a:lnSpc>
              <a:spcBef>
                <a:spcPts val="1000"/>
              </a:spcBef>
              <a:spcAft>
                <a:spcPts val="0"/>
              </a:spcAft>
              <a:buSzPts val="2200"/>
              <a:buNone/>
            </a:pPr>
            <a:r>
              <a:rPr lang="en-GB" sz="2000">
                <a:solidFill>
                  <a:srgbClr val="434537"/>
                </a:solidFill>
              </a:rPr>
              <a:t>Allora, inizia oggi stesso il tuo viaggio nell'impresa sostenibile di montagna!</a:t>
            </a:r>
            <a:endParaRPr sz="2000">
              <a:solidFill>
                <a:srgbClr val="434537"/>
              </a:solidFill>
            </a:endParaRPr>
          </a:p>
          <a:p>
            <a:pPr indent="-228600" lvl="0" marL="457200" rtl="0" algn="l">
              <a:lnSpc>
                <a:spcPct val="90000"/>
              </a:lnSpc>
              <a:spcBef>
                <a:spcPts val="1000"/>
              </a:spcBef>
              <a:spcAft>
                <a:spcPts val="0"/>
              </a:spcAft>
              <a:buClr>
                <a:srgbClr val="595959"/>
              </a:buClr>
              <a:buSzPts val="2200"/>
              <a:buNone/>
            </a:pPr>
            <a:r>
              <a:t/>
            </a:r>
            <a:endParaRPr i="1" sz="2400">
              <a:solidFill>
                <a:srgbClr val="7F59A1"/>
              </a:solidFill>
            </a:endParaRPr>
          </a:p>
          <a:p>
            <a:pPr indent="-228600" lvl="0" marL="457200" rtl="0" algn="l">
              <a:lnSpc>
                <a:spcPct val="90000"/>
              </a:lnSpc>
              <a:spcBef>
                <a:spcPts val="1000"/>
              </a:spcBef>
              <a:spcAft>
                <a:spcPts val="0"/>
              </a:spcAft>
              <a:buClr>
                <a:srgbClr val="595959"/>
              </a:buClr>
              <a:buSzPts val="2200"/>
              <a:buNone/>
            </a:pPr>
            <a:r>
              <a:t/>
            </a:r>
            <a:endParaRPr b="1" sz="2400">
              <a:solidFill>
                <a:srgbClr val="1B728D"/>
              </a:solidFill>
            </a:endParaRPr>
          </a:p>
          <a:p>
            <a:pPr indent="-228600" lvl="0" marL="457200" rtl="0" algn="l">
              <a:lnSpc>
                <a:spcPct val="90000"/>
              </a:lnSpc>
              <a:spcBef>
                <a:spcPts val="1000"/>
              </a:spcBef>
              <a:spcAft>
                <a:spcPts val="0"/>
              </a:spcAft>
              <a:buClr>
                <a:srgbClr val="595959"/>
              </a:buClr>
              <a:buSzPts val="2200"/>
              <a:buNone/>
            </a:pPr>
            <a:r>
              <a:t/>
            </a:r>
            <a:endParaRPr sz="2400"/>
          </a:p>
          <a:p>
            <a:pPr indent="0" lvl="0" marL="0" rtl="0" algn="l">
              <a:lnSpc>
                <a:spcPct val="90000"/>
              </a:lnSpc>
              <a:spcBef>
                <a:spcPts val="0"/>
              </a:spcBef>
              <a:spcAft>
                <a:spcPts val="0"/>
              </a:spcAft>
              <a:buSzPts val="2200"/>
              <a:buNone/>
            </a:pPr>
            <a:r>
              <a:rPr lang="en-GB" sz="2400"/>
              <a:t> </a:t>
            </a:r>
            <a:endParaRPr sz="2400"/>
          </a:p>
          <a:p>
            <a:pPr indent="0" lvl="0" marL="0" rtl="0" algn="l">
              <a:lnSpc>
                <a:spcPct val="90000"/>
              </a:lnSpc>
              <a:spcBef>
                <a:spcPts val="0"/>
              </a:spcBef>
              <a:spcAft>
                <a:spcPts val="0"/>
              </a:spcAft>
              <a:buSzPts val="2200"/>
              <a:buNone/>
            </a:pPr>
            <a:r>
              <a:rPr lang="en-GB" sz="2400"/>
              <a:t> </a:t>
            </a:r>
            <a:endParaRPr sz="2400"/>
          </a:p>
          <a:p>
            <a:pPr indent="0" lvl="0" marL="0" rtl="0" algn="l">
              <a:lnSpc>
                <a:spcPct val="90000"/>
              </a:lnSpc>
              <a:spcBef>
                <a:spcPts val="0"/>
              </a:spcBef>
              <a:spcAft>
                <a:spcPts val="0"/>
              </a:spcAft>
              <a:buClr>
                <a:srgbClr val="595959"/>
              </a:buClr>
              <a:buSzPts val="2200"/>
              <a:buNone/>
            </a:pPr>
            <a:r>
              <a:t/>
            </a:r>
            <a:endParaRPr sz="2400"/>
          </a:p>
        </p:txBody>
      </p:sp>
      <p:sp>
        <p:nvSpPr>
          <p:cNvPr id="837" name="Google Shape;837;p3"/>
          <p:cNvSpPr txBox="1"/>
          <p:nvPr>
            <p:ph idx="1" type="body"/>
          </p:nvPr>
        </p:nvSpPr>
        <p:spPr>
          <a:xfrm>
            <a:off x="504268" y="882452"/>
            <a:ext cx="4535691" cy="65268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1680"/>
              <a:buNone/>
            </a:pPr>
            <a:r>
              <a:rPr lang="en-GB" sz="2720">
                <a:solidFill>
                  <a:srgbClr val="33CCFF"/>
                </a:solidFill>
              </a:rPr>
              <a:t>OBIETTIVI DI APPRENDIMENTO </a:t>
            </a:r>
            <a:endParaRPr sz="1879"/>
          </a:p>
        </p:txBody>
      </p:sp>
      <p:sp>
        <p:nvSpPr>
          <p:cNvPr id="838" name="Google Shape;838;p3"/>
          <p:cNvSpPr txBox="1"/>
          <p:nvPr>
            <p:ph idx="3" type="body"/>
          </p:nvPr>
        </p:nvSpPr>
        <p:spPr>
          <a:xfrm>
            <a:off x="6414889" y="1101960"/>
            <a:ext cx="4858200" cy="8223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en-GB" sz="2800">
                <a:solidFill>
                  <a:srgbClr val="0070C0"/>
                </a:solidFill>
              </a:rPr>
              <a:t>Al termine di questo modulo, </a:t>
            </a:r>
            <a:endParaRPr sz="2800">
              <a:solidFill>
                <a:srgbClr val="0070C0"/>
              </a:solidFill>
            </a:endParaRPr>
          </a:p>
          <a:p>
            <a:pPr indent="0" lvl="0" marL="0" rtl="0" algn="l">
              <a:lnSpc>
                <a:spcPct val="115000"/>
              </a:lnSpc>
              <a:spcBef>
                <a:spcPts val="0"/>
              </a:spcBef>
              <a:spcAft>
                <a:spcPts val="0"/>
              </a:spcAft>
              <a:buNone/>
            </a:pPr>
            <a:r>
              <a:rPr lang="en-GB" sz="2800">
                <a:solidFill>
                  <a:srgbClr val="0070C0"/>
                </a:solidFill>
              </a:rPr>
              <a:t>dovresti essere in grado di:</a:t>
            </a:r>
            <a:endParaRPr sz="2800">
              <a:solidFill>
                <a:srgbClr val="0070C0"/>
              </a:solidFill>
            </a:endParaRPr>
          </a:p>
          <a:p>
            <a:pPr indent="0" lvl="0" marL="0" rtl="0" algn="l">
              <a:lnSpc>
                <a:spcPct val="90000"/>
              </a:lnSpc>
              <a:spcBef>
                <a:spcPts val="0"/>
              </a:spcBef>
              <a:spcAft>
                <a:spcPts val="0"/>
              </a:spcAft>
              <a:buClr>
                <a:srgbClr val="595959"/>
              </a:buClr>
              <a:buSzPts val="2200"/>
              <a:buNone/>
            </a:pPr>
            <a:r>
              <a:t/>
            </a:r>
            <a:endParaRPr sz="2800">
              <a:solidFill>
                <a:srgbClr val="0070C0"/>
              </a:solidFill>
            </a:endParaRPr>
          </a:p>
        </p:txBody>
      </p:sp>
      <p:sp>
        <p:nvSpPr>
          <p:cNvPr id="839" name="Google Shape;839;p3"/>
          <p:cNvSpPr/>
          <p:nvPr/>
        </p:nvSpPr>
        <p:spPr>
          <a:xfrm>
            <a:off x="7256025" y="6141000"/>
            <a:ext cx="4535700" cy="42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3"/>
          <p:cNvSpPr txBox="1"/>
          <p:nvPr/>
        </p:nvSpPr>
        <p:spPr>
          <a:xfrm>
            <a:off x="495300" y="5550000"/>
            <a:ext cx="33222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00"/>
              <a:buFont typeface="Arial"/>
              <a:buNone/>
            </a:pPr>
            <a:r>
              <a:rPr b="0" i="0" lang="en-GB" sz="700" u="none" cap="none" strike="noStrike">
                <a:solidFill>
                  <a:srgbClr val="FFFFFF"/>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7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4"/>
          <p:cNvSpPr txBox="1"/>
          <p:nvPr>
            <p:ph idx="1" type="body"/>
          </p:nvPr>
        </p:nvSpPr>
        <p:spPr>
          <a:xfrm>
            <a:off x="1983520" y="2967001"/>
            <a:ext cx="5609585" cy="1748435"/>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lt1"/>
              </a:buClr>
              <a:buSzPct val="100000"/>
              <a:buNone/>
            </a:pPr>
            <a:r>
              <a:rPr lang="en-GB"/>
              <a:t>Perché le montagne e le aziende europee sono importanti</a:t>
            </a:r>
            <a:r>
              <a:rPr lang="en-GB"/>
              <a:t> </a:t>
            </a:r>
            <a:endParaRPr/>
          </a:p>
          <a:p>
            <a:pPr indent="0" lvl="0" marL="0" rtl="0" algn="l">
              <a:lnSpc>
                <a:spcPct val="90000"/>
              </a:lnSpc>
              <a:spcBef>
                <a:spcPts val="1000"/>
              </a:spcBef>
              <a:spcAft>
                <a:spcPts val="0"/>
              </a:spcAft>
              <a:buClr>
                <a:schemeClr val="lt1"/>
              </a:buClr>
              <a:buSzPct val="100000"/>
              <a:buNone/>
            </a:pPr>
            <a:r>
              <a:t/>
            </a:r>
            <a:endParaRPr/>
          </a:p>
        </p:txBody>
      </p:sp>
      <p:sp>
        <p:nvSpPr>
          <p:cNvPr id="846" name="Google Shape;846;p4"/>
          <p:cNvSpPr txBox="1"/>
          <p:nvPr>
            <p:ph idx="2" type="body"/>
          </p:nvPr>
        </p:nvSpPr>
        <p:spPr>
          <a:xfrm>
            <a:off x="646546" y="3505151"/>
            <a:ext cx="904551"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400"/>
              <a:buNone/>
            </a:pPr>
            <a:r>
              <a:rPr b="1" lang="en-GB" sz="5400"/>
              <a:t>01</a:t>
            </a:r>
            <a:endParaRPr/>
          </a:p>
        </p:txBody>
      </p:sp>
      <p:pic>
        <p:nvPicPr>
          <p:cNvPr descr="A group of people on a rocky hill overlooking a valley&#10;&#10;Description automatically generated with low confidence" id="847" name="Google Shape;847;p4"/>
          <p:cNvPicPr preferRelativeResize="0"/>
          <p:nvPr>
            <p:ph idx="3" type="pic"/>
          </p:nvPr>
        </p:nvPicPr>
        <p:blipFill rotWithShape="1">
          <a:blip r:embed="rId3">
            <a:alphaModFix/>
          </a:blip>
          <a:srcRect b="0" l="2061" r="2060" t="0"/>
          <a:stretch/>
        </p:blipFill>
        <p:spPr>
          <a:xfrm>
            <a:off x="7810122" y="0"/>
            <a:ext cx="4381887" cy="68555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pic>
        <p:nvPicPr>
          <p:cNvPr descr="A picture containing grass, mountain, outdoor, sky&#10;&#10;Description automatically generated" id="852" name="Google Shape;852;p5"/>
          <p:cNvPicPr preferRelativeResize="0"/>
          <p:nvPr>
            <p:ph idx="2" type="pic"/>
          </p:nvPr>
        </p:nvPicPr>
        <p:blipFill rotWithShape="1">
          <a:blip r:embed="rId3">
            <a:alphaModFix/>
          </a:blip>
          <a:srcRect b="0" l="2678" r="2678" t="0"/>
          <a:stretch/>
        </p:blipFill>
        <p:spPr>
          <a:xfrm flipH="1">
            <a:off x="-1" y="2780"/>
            <a:ext cx="4862437" cy="6855220"/>
          </a:xfrm>
          <a:prstGeom prst="rect">
            <a:avLst/>
          </a:prstGeom>
          <a:noFill/>
          <a:ln>
            <a:noFill/>
          </a:ln>
        </p:spPr>
      </p:pic>
      <p:sp>
        <p:nvSpPr>
          <p:cNvPr id="853" name="Google Shape;853;p5"/>
          <p:cNvSpPr txBox="1"/>
          <p:nvPr>
            <p:ph idx="1" type="body"/>
          </p:nvPr>
        </p:nvSpPr>
        <p:spPr>
          <a:xfrm>
            <a:off x="5034085" y="1495149"/>
            <a:ext cx="7084800" cy="3867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200"/>
              <a:buNone/>
            </a:pPr>
            <a:r>
              <a:rPr lang="en-GB" sz="2200">
                <a:solidFill>
                  <a:srgbClr val="0070C0"/>
                </a:solidFill>
              </a:rPr>
              <a:t>Le montagne sono un'importante fonte di servizi ecosistemici vitali e hanno un ruolo significativo nello sviluppo economico, nella protezione dell'ambiente, nella sostenibilità ecologica e nel benessere umano. </a:t>
            </a:r>
            <a:r>
              <a:rPr lang="en-GB" sz="2200"/>
              <a:t>Tuttavia, nonostante il crescente riconoscimento dei problemi della montagna, la prevalenza della povertà, della vulnerabilità e dell'insicurezza economica e sociale rimane elevata nelle regioni montane.</a:t>
            </a:r>
            <a:endParaRPr/>
          </a:p>
          <a:p>
            <a:pPr indent="0" lvl="0" marL="0" rtl="0" algn="just">
              <a:lnSpc>
                <a:spcPct val="100000"/>
              </a:lnSpc>
              <a:spcBef>
                <a:spcPts val="0"/>
              </a:spcBef>
              <a:spcAft>
                <a:spcPts val="0"/>
              </a:spcAft>
              <a:buClr>
                <a:srgbClr val="595959"/>
              </a:buClr>
              <a:buSzPts val="2200"/>
              <a:buNone/>
            </a:pPr>
            <a:r>
              <a:t/>
            </a:r>
            <a:endParaRPr sz="2200"/>
          </a:p>
          <a:p>
            <a:pPr indent="0" lvl="0" marL="0" rtl="0" algn="just">
              <a:lnSpc>
                <a:spcPct val="100000"/>
              </a:lnSpc>
              <a:spcBef>
                <a:spcPts val="0"/>
              </a:spcBef>
              <a:spcAft>
                <a:spcPts val="0"/>
              </a:spcAft>
              <a:buClr>
                <a:srgbClr val="595959"/>
              </a:buClr>
              <a:buSzPts val="2200"/>
              <a:buNone/>
            </a:pPr>
            <a:r>
              <a:rPr lang="en-GB" sz="2200"/>
              <a:t>Per raggiungere uno sviluppo sostenibile della montagna rimangono alcune sfide fondamentali, come la protezione degli ecosistemi montani, l'eliminazione della povertà in linea con gli Obiettivi di Sviluppo del Millennio (MDG) e la garanzia di sicurezza economica e sociale.</a:t>
            </a:r>
            <a:endParaRPr sz="2200"/>
          </a:p>
        </p:txBody>
      </p:sp>
      <p:sp>
        <p:nvSpPr>
          <p:cNvPr id="854" name="Google Shape;854;p5"/>
          <p:cNvSpPr txBox="1"/>
          <p:nvPr>
            <p:ph idx="3" type="body"/>
          </p:nvPr>
        </p:nvSpPr>
        <p:spPr>
          <a:xfrm>
            <a:off x="5090623" y="846029"/>
            <a:ext cx="69717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0C0"/>
              </a:buClr>
              <a:buSzPts val="3200"/>
              <a:buNone/>
            </a:pPr>
            <a:r>
              <a:rPr lang="en-GB" sz="3200">
                <a:solidFill>
                  <a:srgbClr val="0070C0"/>
                </a:solidFill>
              </a:rPr>
              <a:t>Le montagne sono ecosistemi vitali</a:t>
            </a:r>
            <a:endParaRPr sz="3200"/>
          </a:p>
          <a:p>
            <a:pPr indent="0" lvl="0" marL="0" rtl="0" algn="l">
              <a:lnSpc>
                <a:spcPct val="90000"/>
              </a:lnSpc>
              <a:spcBef>
                <a:spcPts val="1000"/>
              </a:spcBef>
              <a:spcAft>
                <a:spcPts val="0"/>
              </a:spcAft>
              <a:buClr>
                <a:srgbClr val="595959"/>
              </a:buClr>
              <a:buSzPts val="36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6"/>
          <p:cNvSpPr txBox="1"/>
          <p:nvPr>
            <p:ph idx="1" type="body"/>
          </p:nvPr>
        </p:nvSpPr>
        <p:spPr>
          <a:xfrm>
            <a:off x="4867276" y="1530491"/>
            <a:ext cx="7128600" cy="448710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GB" sz="2000">
                <a:solidFill>
                  <a:srgbClr val="0070C0"/>
                </a:solidFill>
              </a:rPr>
              <a:t>I sistemi montani sostengono circa la metà della popolazione umana mondiale, </a:t>
            </a:r>
            <a:r>
              <a:rPr lang="en-GB" sz="2000"/>
              <a:t>fornendo numerosi beni e servizi, come acqua dolce, cibo, medicine salvavita, energia, una ricca gamma di biodiversità e diversità culturale.   </a:t>
            </a:r>
            <a:endParaRPr sz="2000"/>
          </a:p>
          <a:p>
            <a:pPr indent="0" lvl="0" marL="0" rtl="0" algn="l">
              <a:lnSpc>
                <a:spcPct val="115000"/>
              </a:lnSpc>
              <a:spcBef>
                <a:spcPts val="0"/>
              </a:spcBef>
              <a:spcAft>
                <a:spcPts val="0"/>
              </a:spcAft>
              <a:buNone/>
            </a:pPr>
            <a:r>
              <a:t/>
            </a:r>
            <a:endParaRPr sz="2000">
              <a:solidFill>
                <a:srgbClr val="0070C0"/>
              </a:solidFill>
            </a:endParaRPr>
          </a:p>
          <a:p>
            <a:pPr indent="0" lvl="0" marL="0" rtl="0" algn="l">
              <a:lnSpc>
                <a:spcPct val="115000"/>
              </a:lnSpc>
              <a:spcBef>
                <a:spcPts val="0"/>
              </a:spcBef>
              <a:spcAft>
                <a:spcPts val="0"/>
              </a:spcAft>
              <a:buNone/>
            </a:pPr>
            <a:r>
              <a:rPr lang="en-GB" sz="2000">
                <a:solidFill>
                  <a:srgbClr val="0070C0"/>
                </a:solidFill>
              </a:rPr>
              <a:t>Le montagne sono tra gli ambienti più fragili al mondo e sono anche tra gli ecosistemi più vulnerabili ai cambiamenti climatici. </a:t>
            </a:r>
            <a:r>
              <a:rPr lang="en-GB" sz="2000"/>
              <a:t>Se si degradano o non riescono a generare servizi, i costi per la comunità locale, nazionale e globale potrebbero essere gravi. </a:t>
            </a:r>
            <a:endParaRPr sz="2000"/>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rPr lang="en-GB" sz="2000">
                <a:solidFill>
                  <a:srgbClr val="0070C0"/>
                </a:solidFill>
              </a:rPr>
              <a:t>Le pressioni che mettono a rischio la sostenibilità degli ecosistemi montani </a:t>
            </a:r>
            <a:r>
              <a:rPr lang="en-GB" sz="2000"/>
              <a:t>sono la crescita economica, la globalizzazione, la crescente pressione sulle risorse naturali e la creazione di nuove situazioni di stress e potenziali conflitti.</a:t>
            </a:r>
            <a:endParaRPr sz="2000"/>
          </a:p>
          <a:p>
            <a:pPr indent="0" lvl="0" marL="0" rtl="0" algn="just">
              <a:lnSpc>
                <a:spcPct val="100000"/>
              </a:lnSpc>
              <a:spcBef>
                <a:spcPts val="0"/>
              </a:spcBef>
              <a:spcAft>
                <a:spcPts val="0"/>
              </a:spcAft>
              <a:buClr>
                <a:srgbClr val="0070C0"/>
              </a:buClr>
              <a:buSzPts val="2000"/>
              <a:buNone/>
            </a:pPr>
            <a:r>
              <a:t/>
            </a:r>
            <a:endParaRPr sz="2000">
              <a:solidFill>
                <a:srgbClr val="0070C0"/>
              </a:solidFill>
            </a:endParaRPr>
          </a:p>
        </p:txBody>
      </p:sp>
      <p:pic>
        <p:nvPicPr>
          <p:cNvPr descr="A person standing on a hill overlooking a lake and mountains&#10;&#10;Description automatically generated with low confidence" id="860" name="Google Shape;860;p6"/>
          <p:cNvPicPr preferRelativeResize="0"/>
          <p:nvPr>
            <p:ph idx="2" type="pic"/>
          </p:nvPr>
        </p:nvPicPr>
        <p:blipFill rotWithShape="1">
          <a:blip r:embed="rId3">
            <a:alphaModFix/>
          </a:blip>
          <a:srcRect b="0" l="2710" r="2710" t="0"/>
          <a:stretch/>
        </p:blipFill>
        <p:spPr>
          <a:xfrm flipH="1">
            <a:off x="-1" y="2780"/>
            <a:ext cx="4862437" cy="6855220"/>
          </a:xfrm>
          <a:prstGeom prst="rect">
            <a:avLst/>
          </a:prstGeom>
          <a:noFill/>
          <a:ln>
            <a:noFill/>
          </a:ln>
        </p:spPr>
      </p:pic>
      <p:sp>
        <p:nvSpPr>
          <p:cNvPr id="861" name="Google Shape;861;p6"/>
          <p:cNvSpPr txBox="1"/>
          <p:nvPr>
            <p:ph idx="3" type="body"/>
          </p:nvPr>
        </p:nvSpPr>
        <p:spPr>
          <a:xfrm>
            <a:off x="4945785" y="815527"/>
            <a:ext cx="69717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0C0"/>
              </a:buClr>
              <a:buSzPts val="3200"/>
              <a:buNone/>
            </a:pPr>
            <a:r>
              <a:rPr lang="en-GB" sz="3200">
                <a:solidFill>
                  <a:srgbClr val="0070C0"/>
                </a:solidFill>
              </a:rPr>
              <a:t>Le montagne sono ecosistemi vitali</a:t>
            </a:r>
            <a:endParaRPr sz="3200"/>
          </a:p>
          <a:p>
            <a:pPr indent="0" lvl="0" marL="0" rtl="0" algn="l">
              <a:lnSpc>
                <a:spcPct val="90000"/>
              </a:lnSpc>
              <a:spcBef>
                <a:spcPts val="1000"/>
              </a:spcBef>
              <a:spcAft>
                <a:spcPts val="0"/>
              </a:spcAft>
              <a:buClr>
                <a:srgbClr val="595959"/>
              </a:buClr>
              <a:buSzPts val="36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pic>
        <p:nvPicPr>
          <p:cNvPr descr="A picture containing grass, outdoor, nature, traveling&#10;&#10;Description automatically generated" id="866" name="Google Shape;866;p7"/>
          <p:cNvPicPr preferRelativeResize="0"/>
          <p:nvPr>
            <p:ph idx="2" type="pic"/>
          </p:nvPr>
        </p:nvPicPr>
        <p:blipFill rotWithShape="1">
          <a:blip r:embed="rId3">
            <a:alphaModFix/>
          </a:blip>
          <a:srcRect b="6090" l="0" r="0" t="6091"/>
          <a:stretch/>
        </p:blipFill>
        <p:spPr>
          <a:xfrm flipH="1">
            <a:off x="-1" y="2780"/>
            <a:ext cx="4862437" cy="6855220"/>
          </a:xfrm>
          <a:prstGeom prst="rect">
            <a:avLst/>
          </a:prstGeom>
          <a:noFill/>
          <a:ln>
            <a:noFill/>
          </a:ln>
        </p:spPr>
      </p:pic>
      <p:sp>
        <p:nvSpPr>
          <p:cNvPr id="867" name="Google Shape;867;p7"/>
          <p:cNvSpPr txBox="1"/>
          <p:nvPr>
            <p:ph idx="1" type="body"/>
          </p:nvPr>
        </p:nvSpPr>
        <p:spPr>
          <a:xfrm>
            <a:off x="4969875" y="1512501"/>
            <a:ext cx="7068900" cy="4827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000"/>
              <a:buNone/>
            </a:pPr>
            <a:r>
              <a:rPr lang="en-GB" sz="1800">
                <a:solidFill>
                  <a:srgbClr val="0070C0"/>
                </a:solidFill>
              </a:rPr>
              <a:t>Le comunità e le imprese di montagna hanno un'elevata capacità di adattamento grazie al loro stretto contatto con l'ambiente e alla loro profonda conoscenza dello stesso. </a:t>
            </a:r>
            <a:r>
              <a:rPr lang="en-GB" sz="1800"/>
              <a:t>I loro processi e le loro pratiche di adattamento, tra cui le tecnologie tradizionali per la conservazione del suolo, la protezione dei bacini idrografici e la conservazione delle varietà di sementi indigene, possono generare esternalità positive per le comunità globali e contribuire ad affrontare gli impatti dei cambiamenti climatici se vengono sviluppati meccanismi di incentivazione adeguati che ricompensino le popolazioni di montagna per aver garantito un flusso sostenuto di servizi ecosistemici montani.</a:t>
            </a:r>
            <a:endParaRPr sz="2200"/>
          </a:p>
          <a:p>
            <a:pPr indent="0" lvl="0" marL="0" rtl="0" algn="just">
              <a:lnSpc>
                <a:spcPct val="100000"/>
              </a:lnSpc>
              <a:spcBef>
                <a:spcPts val="0"/>
              </a:spcBef>
              <a:spcAft>
                <a:spcPts val="0"/>
              </a:spcAft>
              <a:buClr>
                <a:srgbClr val="595959"/>
              </a:buClr>
              <a:buSzPts val="2000"/>
              <a:buNone/>
            </a:pPr>
            <a:r>
              <a:t/>
            </a:r>
            <a:endParaRPr sz="1800"/>
          </a:p>
          <a:p>
            <a:pPr indent="0" lvl="0" marL="0" rtl="0" algn="just">
              <a:lnSpc>
                <a:spcPct val="100000"/>
              </a:lnSpc>
              <a:spcBef>
                <a:spcPts val="0"/>
              </a:spcBef>
              <a:spcAft>
                <a:spcPts val="0"/>
              </a:spcAft>
              <a:buClr>
                <a:srgbClr val="0070C0"/>
              </a:buClr>
              <a:buSzPts val="2000"/>
              <a:buNone/>
            </a:pPr>
            <a:r>
              <a:rPr lang="en-GB" sz="1800">
                <a:solidFill>
                  <a:srgbClr val="0070C0"/>
                </a:solidFill>
              </a:rPr>
              <a:t>La velocità del cambiamento e il forte impatto delle esternalità globali hanno modificato il tessuto sociale </a:t>
            </a:r>
            <a:r>
              <a:rPr lang="en-GB" sz="1800"/>
              <a:t>(ad esempio, la femminilizzazione dell'agricoltura di montagna) e aumentato l'incidenza di privazioni, povertà, insicurezza alimentare e conflitti sociali nelle aree montane. Sono necessari nuovi meccanismi di coping e un ulteriore sostegno da parte della comunità locale e globale.</a:t>
            </a:r>
            <a:endParaRPr sz="1800"/>
          </a:p>
          <a:p>
            <a:pPr indent="0" lvl="0" marL="0" rtl="0" algn="l">
              <a:lnSpc>
                <a:spcPct val="100000"/>
              </a:lnSpc>
              <a:spcBef>
                <a:spcPts val="0"/>
              </a:spcBef>
              <a:spcAft>
                <a:spcPts val="0"/>
              </a:spcAft>
              <a:buClr>
                <a:srgbClr val="595959"/>
              </a:buClr>
              <a:buSzPts val="2100"/>
              <a:buNone/>
            </a:pPr>
            <a:r>
              <a:t/>
            </a:r>
            <a:endParaRPr sz="1900"/>
          </a:p>
        </p:txBody>
      </p:sp>
      <p:sp>
        <p:nvSpPr>
          <p:cNvPr id="868" name="Google Shape;868;p7"/>
          <p:cNvSpPr txBox="1"/>
          <p:nvPr>
            <p:ph idx="3" type="body"/>
          </p:nvPr>
        </p:nvSpPr>
        <p:spPr>
          <a:xfrm>
            <a:off x="4969875" y="451339"/>
            <a:ext cx="6971700" cy="935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0C0"/>
              </a:buClr>
              <a:buSzPts val="3200"/>
              <a:buNone/>
            </a:pPr>
            <a:r>
              <a:rPr lang="en-GB" sz="3200">
                <a:solidFill>
                  <a:srgbClr val="0070C0"/>
                </a:solidFill>
              </a:rPr>
              <a:t>Le comunità e le imprese di montagna sono importanti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8"/>
          <p:cNvSpPr txBox="1"/>
          <p:nvPr>
            <p:ph idx="1" type="body"/>
          </p:nvPr>
        </p:nvSpPr>
        <p:spPr>
          <a:xfrm>
            <a:off x="4803738" y="1483895"/>
            <a:ext cx="7091236" cy="4698541"/>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000"/>
              <a:buNone/>
            </a:pPr>
            <a:r>
              <a:rPr lang="en-GB" sz="2000">
                <a:solidFill>
                  <a:srgbClr val="0070C0"/>
                </a:solidFill>
              </a:rPr>
              <a:t>Mentre gli effetti del cambiamento climatico diventano sempre più difficili da ignorare, le aziende si rendono conto della necessità di agire. </a:t>
            </a:r>
            <a:r>
              <a:rPr lang="en-GB" sz="2000"/>
              <a:t>Secondo un sondaggio</a:t>
            </a:r>
            <a:r>
              <a:rPr lang="en-GB" sz="2000">
                <a:solidFill>
                  <a:srgbClr val="0070C0"/>
                </a:solidFill>
              </a:rPr>
              <a:t>, due piccole imprese su tre (63%) stanno dando priorità alle iniziative di sostenibilità per i prossimi 12 mesi. Queste imprese registrano anche la crescita più elevata.</a:t>
            </a:r>
            <a:endParaRPr/>
          </a:p>
          <a:p>
            <a:pPr indent="0" lvl="0" marL="0" rtl="0" algn="just">
              <a:lnSpc>
                <a:spcPct val="100000"/>
              </a:lnSpc>
              <a:spcBef>
                <a:spcPts val="0"/>
              </a:spcBef>
              <a:spcAft>
                <a:spcPts val="0"/>
              </a:spcAft>
              <a:buClr>
                <a:srgbClr val="595959"/>
              </a:buClr>
              <a:buSzPts val="2000"/>
              <a:buNone/>
            </a:pPr>
            <a:r>
              <a:t/>
            </a:r>
            <a:endParaRPr sz="2000"/>
          </a:p>
          <a:p>
            <a:pPr indent="0" lvl="0" marL="0" rtl="0" algn="just">
              <a:lnSpc>
                <a:spcPct val="100000"/>
              </a:lnSpc>
              <a:spcBef>
                <a:spcPts val="0"/>
              </a:spcBef>
              <a:spcAft>
                <a:spcPts val="0"/>
              </a:spcAft>
              <a:buClr>
                <a:srgbClr val="595959"/>
              </a:buClr>
              <a:buSzPts val="2000"/>
              <a:buNone/>
            </a:pPr>
            <a:r>
              <a:rPr lang="en-GB" sz="2000"/>
              <a:t>Inoltre, è molto più probabile che i consumatori diano priorità alla sostenibilità e all'ecologia nelle loro decisioni:</a:t>
            </a:r>
            <a:r>
              <a:rPr lang="en-GB" sz="2000">
                <a:solidFill>
                  <a:srgbClr val="0070C0"/>
                </a:solidFill>
              </a:rPr>
              <a:t> il 73% dei consumatori britannici vuole essere più sostenibile e vuole che anche le aziende con cui ha a che fare aderiscano a questi valori.</a:t>
            </a:r>
            <a:r>
              <a:rPr lang="en-GB" sz="2000">
                <a:solidFill>
                  <a:srgbClr val="0070C0"/>
                </a:solidFill>
              </a:rPr>
              <a:t> </a:t>
            </a:r>
            <a:endParaRPr>
              <a:solidFill>
                <a:srgbClr val="0070C0"/>
              </a:solidFill>
            </a:endParaRPr>
          </a:p>
          <a:p>
            <a:pPr indent="0" lvl="0" marL="0" rtl="0" algn="just">
              <a:lnSpc>
                <a:spcPct val="100000"/>
              </a:lnSpc>
              <a:spcBef>
                <a:spcPts val="0"/>
              </a:spcBef>
              <a:spcAft>
                <a:spcPts val="0"/>
              </a:spcAft>
              <a:buClr>
                <a:srgbClr val="595959"/>
              </a:buClr>
              <a:buSzPts val="2000"/>
              <a:buNone/>
            </a:pPr>
            <a:r>
              <a:t/>
            </a:r>
            <a:endParaRPr sz="2000"/>
          </a:p>
          <a:p>
            <a:pPr indent="0" lvl="0" marL="0" rtl="0" algn="just">
              <a:lnSpc>
                <a:spcPct val="100000"/>
              </a:lnSpc>
              <a:spcBef>
                <a:spcPts val="0"/>
              </a:spcBef>
              <a:spcAft>
                <a:spcPts val="0"/>
              </a:spcAft>
              <a:buClr>
                <a:srgbClr val="595959"/>
              </a:buClr>
              <a:buSzPts val="2000"/>
              <a:buNone/>
            </a:pPr>
            <a:r>
              <a:rPr lang="en-GB" sz="2000"/>
              <a:t>Questo interesse da parte del pubblico, unito all'impegno del governo di raggiungere l'obiettivo Net Zero entro il 2050, significa che le aziende e le imprese devono iniziare a pensare al loro percorso verso Net Zero prima di subito.</a:t>
            </a:r>
            <a:endParaRPr sz="2000"/>
          </a:p>
        </p:txBody>
      </p:sp>
      <p:sp>
        <p:nvSpPr>
          <p:cNvPr id="874" name="Google Shape;874;p8"/>
          <p:cNvSpPr txBox="1"/>
          <p:nvPr>
            <p:ph idx="3" type="body"/>
          </p:nvPr>
        </p:nvSpPr>
        <p:spPr>
          <a:xfrm>
            <a:off x="4817386" y="394954"/>
            <a:ext cx="6971707" cy="101301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rgbClr val="0070C0"/>
              </a:buClr>
              <a:buSzPct val="100000"/>
              <a:buNone/>
            </a:pPr>
            <a:r>
              <a:rPr lang="en-GB">
                <a:solidFill>
                  <a:srgbClr val="0070C0"/>
                </a:solidFill>
              </a:rPr>
              <a:t>Le PMI europee di montagna danno priorità alla sostenibilità e all'ecologia</a:t>
            </a:r>
            <a:endParaRPr/>
          </a:p>
        </p:txBody>
      </p:sp>
      <p:pic>
        <p:nvPicPr>
          <p:cNvPr descr="A picture containing tree, outdoor, person&#10;&#10;Description automatically generated" id="875" name="Google Shape;875;p8"/>
          <p:cNvPicPr preferRelativeResize="0"/>
          <p:nvPr>
            <p:ph idx="2" type="pic"/>
          </p:nvPr>
        </p:nvPicPr>
        <p:blipFill rotWithShape="1">
          <a:blip r:embed="rId3">
            <a:alphaModFix/>
          </a:blip>
          <a:srcRect b="3008" l="0" r="0" t="3009"/>
          <a:stretch/>
        </p:blipFill>
        <p:spPr>
          <a:xfrm flipH="1">
            <a:off x="-1" y="2780"/>
            <a:ext cx="4862437" cy="68552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pic>
        <p:nvPicPr>
          <p:cNvPr id="880" name="Google Shape;880;p9"/>
          <p:cNvPicPr preferRelativeResize="0"/>
          <p:nvPr>
            <p:ph idx="2" type="pic"/>
          </p:nvPr>
        </p:nvPicPr>
        <p:blipFill rotWithShape="1">
          <a:blip r:embed="rId3">
            <a:alphaModFix/>
          </a:blip>
          <a:srcRect b="31181" l="0" r="0" t="31180"/>
          <a:stretch/>
        </p:blipFill>
        <p:spPr>
          <a:xfrm>
            <a:off x="1" y="-22478"/>
            <a:ext cx="12187575" cy="6880476"/>
          </a:xfrm>
          <a:prstGeom prst="rect">
            <a:avLst/>
          </a:prstGeom>
          <a:noFill/>
          <a:ln>
            <a:noFill/>
          </a:ln>
        </p:spPr>
      </p:pic>
      <p:sp>
        <p:nvSpPr>
          <p:cNvPr id="881" name="Google Shape;881;p9"/>
          <p:cNvSpPr txBox="1"/>
          <p:nvPr>
            <p:ph idx="1" type="body"/>
          </p:nvPr>
        </p:nvSpPr>
        <p:spPr>
          <a:xfrm rot="10800000">
            <a:off x="10331262" y="4818246"/>
            <a:ext cx="785328" cy="1056986"/>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9600"/>
              <a:buNone/>
            </a:pPr>
            <a:r>
              <a:rPr lang="en-GB"/>
              <a:t>‘</a:t>
            </a:r>
            <a:endParaRPr/>
          </a:p>
        </p:txBody>
      </p:sp>
      <p:sp>
        <p:nvSpPr>
          <p:cNvPr id="882" name="Google Shape;882;p9"/>
          <p:cNvSpPr txBox="1"/>
          <p:nvPr>
            <p:ph idx="3" type="body"/>
          </p:nvPr>
        </p:nvSpPr>
        <p:spPr>
          <a:xfrm>
            <a:off x="5747581" y="150127"/>
            <a:ext cx="6344460" cy="5977719"/>
          </a:xfrm>
          <a:prstGeom prst="rect">
            <a:avLst/>
          </a:prstGeom>
          <a:solidFill>
            <a:schemeClr val="accent2"/>
          </a:solidFill>
          <a:ln>
            <a:noFill/>
          </a:ln>
        </p:spPr>
        <p:txBody>
          <a:bodyPr anchorCtr="0" anchor="ctr" bIns="45700" lIns="91425" spcFirstLastPara="1" rIns="91425" wrap="square" tIns="45700">
            <a:noAutofit/>
          </a:bodyPr>
          <a:lstStyle/>
          <a:p>
            <a:pPr indent="0" lvl="0" marL="0" rtl="0" algn="ctr">
              <a:lnSpc>
                <a:spcPct val="120000"/>
              </a:lnSpc>
              <a:spcBef>
                <a:spcPts val="0"/>
              </a:spcBef>
              <a:spcAft>
                <a:spcPts val="0"/>
              </a:spcAft>
              <a:buClr>
                <a:schemeClr val="lt1"/>
              </a:buClr>
              <a:buSzPts val="2200"/>
              <a:buNone/>
            </a:pPr>
            <a:r>
              <a:rPr lang="en-GB" sz="2200"/>
              <a:t>Circa la metà della popolazione mondiale dipende dalle montagne per l'acqua dolce, l'energia pulita, l'acqua per l'irrigazione, il controllo delle inondazioni, i minerali, il legname e i prodotti forestali non legnosi, le attività ricreative e le risorse genetiche. Metà degli hotspot di biodiversità globali (17 su 34) e un terzo di tutte le aree protette si trovano in montagna. Le montagne ospitano inoltre più di un miliardo di persone, una parte consistente delle quali è costituita da comunità etniche indigene il cui sostentamento dipende in larga misura dalle risorse naturali disponibili nelle aree montane. Le montagne sono anche una fonte di risorse culturali, spirituali e ricreative per le popolazioni urbane.</a:t>
            </a:r>
            <a:r>
              <a:rPr lang="en-GB" sz="2200"/>
              <a:t> </a:t>
            </a:r>
            <a:r>
              <a:rPr lang="en-GB" sz="2400" u="sng">
                <a:solidFill>
                  <a:schemeClr val="hlink"/>
                </a:solidFill>
                <a:hlinkClick r:id="rId4"/>
              </a:rPr>
              <a:t>Source </a:t>
            </a:r>
            <a:endParaRPr sz="2400"/>
          </a:p>
        </p:txBody>
      </p:sp>
      <p:sp>
        <p:nvSpPr>
          <p:cNvPr id="883" name="Google Shape;883;p9"/>
          <p:cNvSpPr txBox="1"/>
          <p:nvPr/>
        </p:nvSpPr>
        <p:spPr>
          <a:xfrm>
            <a:off x="5494873" y="294243"/>
            <a:ext cx="785328" cy="1056986"/>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lt1"/>
              </a:buClr>
              <a:buSzPts val="6000"/>
              <a:buFont typeface="Arial"/>
              <a:buNone/>
            </a:pPr>
            <a:r>
              <a:rPr b="1" i="0" lang="en-GB" sz="6000" u="none" cap="none" strike="noStrike">
                <a:solidFill>
                  <a:schemeClr val="lt1"/>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p:txBody>
      </p:sp>
      <p:sp>
        <p:nvSpPr>
          <p:cNvPr id="884" name="Google Shape;884;p9"/>
          <p:cNvSpPr/>
          <p:nvPr/>
        </p:nvSpPr>
        <p:spPr>
          <a:xfrm>
            <a:off x="136472" y="97279"/>
            <a:ext cx="4353636" cy="2713298"/>
          </a:xfrm>
          <a:prstGeom prst="roundRect">
            <a:avLst>
              <a:gd fmla="val 16667" name="adj"/>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5" name="Google Shape;885;p9"/>
          <p:cNvSpPr txBox="1"/>
          <p:nvPr/>
        </p:nvSpPr>
        <p:spPr>
          <a:xfrm>
            <a:off x="368483" y="151081"/>
            <a:ext cx="3877500" cy="2678100"/>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600"/>
              <a:buFont typeface="Arial"/>
              <a:buNone/>
            </a:pPr>
            <a:r>
              <a:rPr lang="en-GB" sz="3600">
                <a:solidFill>
                  <a:schemeClr val="lt1"/>
                </a:solidFill>
                <a:latin typeface="Calibri"/>
                <a:ea typeface="Calibri"/>
                <a:cs typeface="Calibri"/>
                <a:sym typeface="Calibri"/>
              </a:rPr>
              <a:t>Opportunità sostenibili nelle aree montane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3600"/>
              <a:buFont typeface="Arial"/>
              <a:buNone/>
            </a:pPr>
            <a:r>
              <a:rPr lang="en-GB" sz="3600">
                <a:solidFill>
                  <a:schemeClr val="lt1"/>
                </a:solidFill>
                <a:latin typeface="Calibri"/>
                <a:ea typeface="Calibri"/>
                <a:cs typeface="Calibri"/>
                <a:sym typeface="Calibri"/>
              </a:rPr>
              <a:t>Con casi di studio</a:t>
            </a:r>
            <a:endParaRPr b="0" i="0" sz="1400" u="none" cap="none" strike="noStrike">
              <a:solidFill>
                <a:srgbClr val="000000"/>
              </a:solidFill>
              <a:latin typeface="Arial"/>
              <a:ea typeface="Arial"/>
              <a:cs typeface="Arial"/>
              <a:sym typeface="Arial"/>
            </a:endParaRPr>
          </a:p>
        </p:txBody>
      </p:sp>
      <p:sp>
        <p:nvSpPr>
          <p:cNvPr id="886" name="Google Shape;886;p9"/>
          <p:cNvSpPr txBox="1"/>
          <p:nvPr/>
        </p:nvSpPr>
        <p:spPr>
          <a:xfrm>
            <a:off x="1191093" y="170125"/>
            <a:ext cx="904551" cy="5822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Arial"/>
              <a:buNone/>
            </a:pPr>
            <a:r>
              <a:rPr b="0" i="0" lang="en-GB" sz="4000" u="none" cap="none" strike="noStrike">
                <a:solidFill>
                  <a:schemeClr val="lt1"/>
                </a:solidFill>
                <a:latin typeface="Calibri"/>
                <a:ea typeface="Calibri"/>
                <a:cs typeface="Calibri"/>
                <a:sym typeface="Calibri"/>
              </a:rPr>
              <a:t>02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Θέμα του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